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63" r:id="rId3"/>
    <p:sldId id="264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322" r:id="rId18"/>
    <p:sldId id="279" r:id="rId19"/>
    <p:sldId id="282" r:id="rId20"/>
    <p:sldId id="283" r:id="rId21"/>
    <p:sldId id="284" r:id="rId22"/>
    <p:sldId id="285" r:id="rId23"/>
    <p:sldId id="280" r:id="rId24"/>
    <p:sldId id="287" r:id="rId25"/>
    <p:sldId id="289" r:id="rId26"/>
    <p:sldId id="290" r:id="rId27"/>
    <p:sldId id="292" r:id="rId28"/>
    <p:sldId id="291" r:id="rId29"/>
    <p:sldId id="293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257" r:id="rId56"/>
    <p:sldId id="258" r:id="rId57"/>
    <p:sldId id="260" r:id="rId58"/>
    <p:sldId id="310" r:id="rId59"/>
    <p:sldId id="311" r:id="rId60"/>
    <p:sldId id="261" r:id="rId61"/>
    <p:sldId id="26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F528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75F640-00A7-4EA9-BE60-47FC0CE9C209}" v="540" dt="2022-11-30T19:31:58.596"/>
    <p1510:client id="{EDACC3C5-48E9-A84F-BD93-918CDEAA6D80}" v="44" dt="2022-12-01T18:22:24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1840" autoAdjust="0"/>
  </p:normalViewPr>
  <p:slideViewPr>
    <p:cSldViewPr snapToGrid="0">
      <p:cViewPr varScale="1">
        <p:scale>
          <a:sx n="98" d="100"/>
          <a:sy n="98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Di Troia" userId="7de80edd88c2c9de" providerId="LiveId" clId="{7175F640-00A7-4EA9-BE60-47FC0CE9C209}"/>
    <pc:docChg chg="undo custSel modSld">
      <pc:chgData name="Fabio Di Troia" userId="7de80edd88c2c9de" providerId="LiveId" clId="{7175F640-00A7-4EA9-BE60-47FC0CE9C209}" dt="2022-11-30T19:31:58.596" v="888" actId="1076"/>
      <pc:docMkLst>
        <pc:docMk/>
      </pc:docMkLst>
      <pc:sldChg chg="modNotesTx">
        <pc:chgData name="Fabio Di Troia" userId="7de80edd88c2c9de" providerId="LiveId" clId="{7175F640-00A7-4EA9-BE60-47FC0CE9C209}" dt="2022-11-29T01:58:10.157" v="2" actId="6549"/>
        <pc:sldMkLst>
          <pc:docMk/>
          <pc:sldMk cId="1235461524" sldId="266"/>
        </pc:sldMkLst>
      </pc:sldChg>
      <pc:sldChg chg="modNotesTx">
        <pc:chgData name="Fabio Di Troia" userId="7de80edd88c2c9de" providerId="LiveId" clId="{7175F640-00A7-4EA9-BE60-47FC0CE9C209}" dt="2022-11-29T01:58:08.247" v="1" actId="6549"/>
        <pc:sldMkLst>
          <pc:docMk/>
          <pc:sldMk cId="156636036" sldId="267"/>
        </pc:sldMkLst>
      </pc:sldChg>
      <pc:sldChg chg="modNotesTx">
        <pc:chgData name="Fabio Di Troia" userId="7de80edd88c2c9de" providerId="LiveId" clId="{7175F640-00A7-4EA9-BE60-47FC0CE9C209}" dt="2022-11-29T01:58:05.936" v="0" actId="6549"/>
        <pc:sldMkLst>
          <pc:docMk/>
          <pc:sldMk cId="138807129" sldId="268"/>
        </pc:sldMkLst>
      </pc:sldChg>
      <pc:sldChg chg="addSp delSp modSp mod">
        <pc:chgData name="Fabio Di Troia" userId="7de80edd88c2c9de" providerId="LiveId" clId="{7175F640-00A7-4EA9-BE60-47FC0CE9C209}" dt="2022-11-30T19:31:58.596" v="888" actId="1076"/>
        <pc:sldMkLst>
          <pc:docMk/>
          <pc:sldMk cId="3086099424" sldId="322"/>
        </pc:sldMkLst>
        <pc:spChg chg="mod">
          <ac:chgData name="Fabio Di Troia" userId="7de80edd88c2c9de" providerId="LiveId" clId="{7175F640-00A7-4EA9-BE60-47FC0CE9C209}" dt="2022-11-30T19:17:59.206" v="434" actId="6549"/>
          <ac:spMkLst>
            <pc:docMk/>
            <pc:sldMk cId="3086099424" sldId="322"/>
            <ac:spMk id="2" creationId="{9A1BBC2B-E125-478D-BD1C-FAEC4438ADE1}"/>
          </ac:spMkLst>
        </pc:spChg>
        <pc:spChg chg="add mod">
          <ac:chgData name="Fabio Di Troia" userId="7de80edd88c2c9de" providerId="LiveId" clId="{7175F640-00A7-4EA9-BE60-47FC0CE9C209}" dt="2022-11-30T19:31:39.309" v="887" actId="20577"/>
          <ac:spMkLst>
            <pc:docMk/>
            <pc:sldMk cId="3086099424" sldId="322"/>
            <ac:spMk id="3" creationId="{4896536D-FCC4-0E03-FE36-1CC36D2182BA}"/>
          </ac:spMkLst>
        </pc:spChg>
        <pc:spChg chg="mod">
          <ac:chgData name="Fabio Di Troia" userId="7de80edd88c2c9de" providerId="LiveId" clId="{7175F640-00A7-4EA9-BE60-47FC0CE9C209}" dt="2022-11-30T19:18:17.201" v="438" actId="1076"/>
          <ac:spMkLst>
            <pc:docMk/>
            <pc:sldMk cId="3086099424" sldId="322"/>
            <ac:spMk id="4" creationId="{E20E6C69-75AE-4A7D-9D94-7EF07F7E4F9A}"/>
          </ac:spMkLst>
        </pc:spChg>
        <pc:spChg chg="add mod">
          <ac:chgData name="Fabio Di Troia" userId="7de80edd88c2c9de" providerId="LiveId" clId="{7175F640-00A7-4EA9-BE60-47FC0CE9C209}" dt="2022-11-30T19:22:35.983" v="577" actId="1035"/>
          <ac:spMkLst>
            <pc:docMk/>
            <pc:sldMk cId="3086099424" sldId="322"/>
            <ac:spMk id="6" creationId="{B23F079C-EA05-67F7-765E-93CD4BED307E}"/>
          </ac:spMkLst>
        </pc:spChg>
        <pc:spChg chg="mod">
          <ac:chgData name="Fabio Di Troia" userId="7de80edd88c2c9de" providerId="LiveId" clId="{7175F640-00A7-4EA9-BE60-47FC0CE9C209}" dt="2022-11-30T19:18:17.201" v="438" actId="1076"/>
          <ac:spMkLst>
            <pc:docMk/>
            <pc:sldMk cId="3086099424" sldId="322"/>
            <ac:spMk id="7" creationId="{FE4936F0-DD78-4E39-8184-C1278234A7C4}"/>
          </ac:spMkLst>
        </pc:spChg>
        <pc:spChg chg="add mod">
          <ac:chgData name="Fabio Di Troia" userId="7de80edd88c2c9de" providerId="LiveId" clId="{7175F640-00A7-4EA9-BE60-47FC0CE9C209}" dt="2022-11-30T19:22:35.983" v="577" actId="1035"/>
          <ac:spMkLst>
            <pc:docMk/>
            <pc:sldMk cId="3086099424" sldId="322"/>
            <ac:spMk id="8" creationId="{19F6E32F-282F-7CC4-3913-595465FE0FAD}"/>
          </ac:spMkLst>
        </pc:spChg>
        <pc:spChg chg="add mod">
          <ac:chgData name="Fabio Di Troia" userId="7de80edd88c2c9de" providerId="LiveId" clId="{7175F640-00A7-4EA9-BE60-47FC0CE9C209}" dt="2022-11-30T19:22:35.983" v="577" actId="1035"/>
          <ac:spMkLst>
            <pc:docMk/>
            <pc:sldMk cId="3086099424" sldId="322"/>
            <ac:spMk id="11" creationId="{5D623507-10A3-813D-FE44-57C0A97B92AB}"/>
          </ac:spMkLst>
        </pc:spChg>
        <pc:spChg chg="add del mod">
          <ac:chgData name="Fabio Di Troia" userId="7de80edd88c2c9de" providerId="LiveId" clId="{7175F640-00A7-4EA9-BE60-47FC0CE9C209}" dt="2022-11-30T19:19:50.533" v="468" actId="478"/>
          <ac:spMkLst>
            <pc:docMk/>
            <pc:sldMk cId="3086099424" sldId="322"/>
            <ac:spMk id="18" creationId="{34D8A31D-4EA0-3686-ACEA-88986A019E91}"/>
          </ac:spMkLst>
        </pc:spChg>
        <pc:spChg chg="add mod">
          <ac:chgData name="Fabio Di Troia" userId="7de80edd88c2c9de" providerId="LiveId" clId="{7175F640-00A7-4EA9-BE60-47FC0CE9C209}" dt="2022-11-30T19:20:21.683" v="534" actId="1037"/>
          <ac:spMkLst>
            <pc:docMk/>
            <pc:sldMk cId="3086099424" sldId="322"/>
            <ac:spMk id="19" creationId="{24C3BF21-6951-59E3-DFEF-D3E3CB2362FB}"/>
          </ac:spMkLst>
        </pc:spChg>
        <pc:spChg chg="mod">
          <ac:chgData name="Fabio Di Troia" userId="7de80edd88c2c9de" providerId="LiveId" clId="{7175F640-00A7-4EA9-BE60-47FC0CE9C209}" dt="2022-11-30T19:18:17.201" v="438" actId="1076"/>
          <ac:spMkLst>
            <pc:docMk/>
            <pc:sldMk cId="3086099424" sldId="322"/>
            <ac:spMk id="20" creationId="{9695C7B3-E764-4F51-9981-58317F716F6D}"/>
          </ac:spMkLst>
        </pc:spChg>
        <pc:spChg chg="add mod">
          <ac:chgData name="Fabio Di Troia" userId="7de80edd88c2c9de" providerId="LiveId" clId="{7175F640-00A7-4EA9-BE60-47FC0CE9C209}" dt="2022-11-30T19:31:12.110" v="884" actId="14100"/>
          <ac:spMkLst>
            <pc:docMk/>
            <pc:sldMk cId="3086099424" sldId="322"/>
            <ac:spMk id="21" creationId="{BC136A30-EA44-EDEC-0D49-3CD4E4C99C73}"/>
          </ac:spMkLst>
        </pc:spChg>
        <pc:spChg chg="add mod">
          <ac:chgData name="Fabio Di Troia" userId="7de80edd88c2c9de" providerId="LiveId" clId="{7175F640-00A7-4EA9-BE60-47FC0CE9C209}" dt="2022-11-30T19:30:35.038" v="878" actId="1076"/>
          <ac:spMkLst>
            <pc:docMk/>
            <pc:sldMk cId="3086099424" sldId="322"/>
            <ac:spMk id="23" creationId="{9E170476-F9B6-6D6D-1235-90021416F66D}"/>
          </ac:spMkLst>
        </pc:spChg>
        <pc:spChg chg="del">
          <ac:chgData name="Fabio Di Troia" userId="7de80edd88c2c9de" providerId="LiveId" clId="{7175F640-00A7-4EA9-BE60-47FC0CE9C209}" dt="2022-11-30T19:18:01.880" v="435" actId="478"/>
          <ac:spMkLst>
            <pc:docMk/>
            <pc:sldMk cId="3086099424" sldId="322"/>
            <ac:spMk id="37" creationId="{1674CC4D-2B51-4A68-AAC5-6F6732EC9B26}"/>
          </ac:spMkLst>
        </pc:spChg>
        <pc:spChg chg="del">
          <ac:chgData name="Fabio Di Troia" userId="7de80edd88c2c9de" providerId="LiveId" clId="{7175F640-00A7-4EA9-BE60-47FC0CE9C209}" dt="2022-11-30T19:18:11.194" v="437" actId="478"/>
          <ac:spMkLst>
            <pc:docMk/>
            <pc:sldMk cId="3086099424" sldId="322"/>
            <ac:spMk id="38" creationId="{3C5C6160-E7EA-4A6E-8001-48748E68F4E2}"/>
          </ac:spMkLst>
        </pc:spChg>
        <pc:spChg chg="mod">
          <ac:chgData name="Fabio Di Troia" userId="7de80edd88c2c9de" providerId="LiveId" clId="{7175F640-00A7-4EA9-BE60-47FC0CE9C209}" dt="2022-11-30T19:31:58.596" v="888" actId="1076"/>
          <ac:spMkLst>
            <pc:docMk/>
            <pc:sldMk cId="3086099424" sldId="322"/>
            <ac:spMk id="40" creationId="{EEEF67BA-74FB-43AD-9A0E-FF79C9000469}"/>
          </ac:spMkLst>
        </pc:spChg>
        <pc:cxnChg chg="add mod">
          <ac:chgData name="Fabio Di Troia" userId="7de80edd88c2c9de" providerId="LiveId" clId="{7175F640-00A7-4EA9-BE60-47FC0CE9C209}" dt="2022-11-30T19:22:35.983" v="577" actId="1035"/>
          <ac:cxnSpMkLst>
            <pc:docMk/>
            <pc:sldMk cId="3086099424" sldId="322"/>
            <ac:cxnSpMk id="9" creationId="{30C268E4-B8A2-0E6E-A85D-A446A8A15572}"/>
          </ac:cxnSpMkLst>
        </pc:cxnChg>
        <pc:cxnChg chg="add mod">
          <ac:chgData name="Fabio Di Troia" userId="7de80edd88c2c9de" providerId="LiveId" clId="{7175F640-00A7-4EA9-BE60-47FC0CE9C209}" dt="2022-11-30T19:22:35.983" v="577" actId="1035"/>
          <ac:cxnSpMkLst>
            <pc:docMk/>
            <pc:sldMk cId="3086099424" sldId="322"/>
            <ac:cxnSpMk id="13" creationId="{81337260-B582-D31B-F5F4-288327B6860B}"/>
          </ac:cxnSpMkLst>
        </pc:cxnChg>
        <pc:cxnChg chg="add mod">
          <ac:chgData name="Fabio Di Troia" userId="7de80edd88c2c9de" providerId="LiveId" clId="{7175F640-00A7-4EA9-BE60-47FC0CE9C209}" dt="2022-11-30T19:22:35.983" v="577" actId="1035"/>
          <ac:cxnSpMkLst>
            <pc:docMk/>
            <pc:sldMk cId="3086099424" sldId="322"/>
            <ac:cxnSpMk id="14" creationId="{04EF9853-67B4-4726-82EB-22BB9517EC73}"/>
          </ac:cxnSpMkLst>
        </pc:cxnChg>
        <pc:cxnChg chg="add mod">
          <ac:chgData name="Fabio Di Troia" userId="7de80edd88c2c9de" providerId="LiveId" clId="{7175F640-00A7-4EA9-BE60-47FC0CE9C209}" dt="2022-11-30T19:22:35.983" v="577" actId="1035"/>
          <ac:cxnSpMkLst>
            <pc:docMk/>
            <pc:sldMk cId="3086099424" sldId="322"/>
            <ac:cxnSpMk id="15" creationId="{849BDC45-EEB8-75B4-E312-766BE5722475}"/>
          </ac:cxnSpMkLst>
        </pc:cxnChg>
        <pc:cxnChg chg="mod">
          <ac:chgData name="Fabio Di Troia" userId="7de80edd88c2c9de" providerId="LiveId" clId="{7175F640-00A7-4EA9-BE60-47FC0CE9C209}" dt="2022-11-30T19:18:17.201" v="438" actId="1076"/>
          <ac:cxnSpMkLst>
            <pc:docMk/>
            <pc:sldMk cId="3086099424" sldId="322"/>
            <ac:cxnSpMk id="16" creationId="{F01E62BD-A0C7-4BBD-B94C-8C0E92DA6037}"/>
          </ac:cxnSpMkLst>
        </pc:cxnChg>
        <pc:cxnChg chg="add mod">
          <ac:chgData name="Fabio Di Troia" userId="7de80edd88c2c9de" providerId="LiveId" clId="{7175F640-00A7-4EA9-BE60-47FC0CE9C209}" dt="2022-11-30T19:22:35.983" v="577" actId="1035"/>
          <ac:cxnSpMkLst>
            <pc:docMk/>
            <pc:sldMk cId="3086099424" sldId="322"/>
            <ac:cxnSpMk id="17" creationId="{01FA9105-C6C5-2045-A627-376A40021F65}"/>
          </ac:cxnSpMkLst>
        </pc:cxnChg>
        <pc:cxnChg chg="mod">
          <ac:chgData name="Fabio Di Troia" userId="7de80edd88c2c9de" providerId="LiveId" clId="{7175F640-00A7-4EA9-BE60-47FC0CE9C209}" dt="2022-11-30T19:18:17.201" v="438" actId="1076"/>
          <ac:cxnSpMkLst>
            <pc:docMk/>
            <pc:sldMk cId="3086099424" sldId="322"/>
            <ac:cxnSpMk id="22" creationId="{CB3056FF-CA02-4BBC-910A-376A8924B7B5}"/>
          </ac:cxnSpMkLst>
        </pc:cxnChg>
        <pc:cxnChg chg="add mod">
          <ac:chgData name="Fabio Di Troia" userId="7de80edd88c2c9de" providerId="LiveId" clId="{7175F640-00A7-4EA9-BE60-47FC0CE9C209}" dt="2022-11-30T19:30:11.445" v="869" actId="208"/>
          <ac:cxnSpMkLst>
            <pc:docMk/>
            <pc:sldMk cId="3086099424" sldId="322"/>
            <ac:cxnSpMk id="25" creationId="{FE804388-7613-D88A-A8C1-691228AAC61E}"/>
          </ac:cxnSpMkLst>
        </pc:cxnChg>
        <pc:cxnChg chg="mod">
          <ac:chgData name="Fabio Di Troia" userId="7de80edd88c2c9de" providerId="LiveId" clId="{7175F640-00A7-4EA9-BE60-47FC0CE9C209}" dt="2022-11-30T19:18:17.201" v="438" actId="1076"/>
          <ac:cxnSpMkLst>
            <pc:docMk/>
            <pc:sldMk cId="3086099424" sldId="322"/>
            <ac:cxnSpMk id="26" creationId="{4C9EBC9F-CC7B-4EA2-9B73-85A84FFE37DF}"/>
          </ac:cxnSpMkLst>
        </pc:cxnChg>
        <pc:cxnChg chg="mod">
          <ac:chgData name="Fabio Di Troia" userId="7de80edd88c2c9de" providerId="LiveId" clId="{7175F640-00A7-4EA9-BE60-47FC0CE9C209}" dt="2022-11-30T19:18:17.201" v="438" actId="1076"/>
          <ac:cxnSpMkLst>
            <pc:docMk/>
            <pc:sldMk cId="3086099424" sldId="322"/>
            <ac:cxnSpMk id="27" creationId="{CECA7CA4-C249-44C7-B746-EB1F253A6438}"/>
          </ac:cxnSpMkLst>
        </pc:cxnChg>
        <pc:cxnChg chg="mod">
          <ac:chgData name="Fabio Di Troia" userId="7de80edd88c2c9de" providerId="LiveId" clId="{7175F640-00A7-4EA9-BE60-47FC0CE9C209}" dt="2022-11-30T19:18:17.201" v="438" actId="1076"/>
          <ac:cxnSpMkLst>
            <pc:docMk/>
            <pc:sldMk cId="3086099424" sldId="322"/>
            <ac:cxnSpMk id="31" creationId="{D7BEA9F6-8DCC-4493-BC17-3D6B231B57C4}"/>
          </ac:cxnSpMkLst>
        </pc:cxnChg>
        <pc:cxnChg chg="del mod">
          <ac:chgData name="Fabio Di Troia" userId="7de80edd88c2c9de" providerId="LiveId" clId="{7175F640-00A7-4EA9-BE60-47FC0CE9C209}" dt="2022-11-30T19:08:23.300" v="27" actId="478"/>
          <ac:cxnSpMkLst>
            <pc:docMk/>
            <pc:sldMk cId="3086099424" sldId="322"/>
            <ac:cxnSpMk id="34" creationId="{25DDF189-6EB7-431C-83D6-DC4D443639E7}"/>
          </ac:cxnSpMkLst>
        </pc:cxnChg>
      </pc:sldChg>
    </pc:docChg>
  </pc:docChgLst>
  <pc:docChgLst>
    <pc:chgData name="Fabio Di Troia" userId="7de80edd88c2c9de" providerId="LiveId" clId="{11C30EE5-8388-4F1C-BCE9-8467A936650A}"/>
    <pc:docChg chg="undo custSel addSld delSld modSld sldOrd">
      <pc:chgData name="Fabio Di Troia" userId="7de80edd88c2c9de" providerId="LiveId" clId="{11C30EE5-8388-4F1C-BCE9-8467A936650A}" dt="2021-11-18T19:11:25.544" v="14582" actId="478"/>
      <pc:docMkLst>
        <pc:docMk/>
      </pc:docMkLst>
      <pc:sldChg chg="addSp delSp modSp mod setBg">
        <pc:chgData name="Fabio Di Troia" userId="7de80edd88c2c9de" providerId="LiveId" clId="{11C30EE5-8388-4F1C-BCE9-8467A936650A}" dt="2021-10-22T17:39:20.875" v="1098" actId="26606"/>
        <pc:sldMkLst>
          <pc:docMk/>
          <pc:sldMk cId="3151981889" sldId="256"/>
        </pc:sldMkLst>
        <pc:spChg chg="mod ord">
          <ac:chgData name="Fabio Di Troia" userId="7de80edd88c2c9de" providerId="LiveId" clId="{11C30EE5-8388-4F1C-BCE9-8467A936650A}" dt="2021-10-22T17:39:20.875" v="1098" actId="26606"/>
          <ac:spMkLst>
            <pc:docMk/>
            <pc:sldMk cId="3151981889" sldId="256"/>
            <ac:spMk id="2" creationId="{4FCF089C-FDCF-4541-B2F9-1A03FB44EAA8}"/>
          </ac:spMkLst>
        </pc:spChg>
        <pc:spChg chg="del mod">
          <ac:chgData name="Fabio Di Troia" userId="7de80edd88c2c9de" providerId="LiveId" clId="{11C30EE5-8388-4F1C-BCE9-8467A936650A}" dt="2021-10-22T17:38:54.625" v="1094" actId="478"/>
          <ac:spMkLst>
            <pc:docMk/>
            <pc:sldMk cId="3151981889" sldId="256"/>
            <ac:spMk id="3" creationId="{B5E9DC81-E743-4B86-A542-769A8090E2E6}"/>
          </ac:spMkLst>
        </pc:spChg>
        <pc:spChg chg="add del">
          <ac:chgData name="Fabio Di Troia" userId="7de80edd88c2c9de" providerId="LiveId" clId="{11C30EE5-8388-4F1C-BCE9-8467A936650A}" dt="2021-10-22T17:39:02.405" v="1096" actId="26606"/>
          <ac:spMkLst>
            <pc:docMk/>
            <pc:sldMk cId="3151981889" sldId="256"/>
            <ac:spMk id="14" creationId="{4D4677D2-D5AC-4CF9-9EED-2B89D0A1C212}"/>
          </ac:spMkLst>
        </pc:spChg>
        <pc:spChg chg="add del">
          <ac:chgData name="Fabio Di Troia" userId="7de80edd88c2c9de" providerId="LiveId" clId="{11C30EE5-8388-4F1C-BCE9-8467A936650A}" dt="2021-10-22T17:39:02.405" v="1096" actId="26606"/>
          <ac:spMkLst>
            <pc:docMk/>
            <pc:sldMk cId="3151981889" sldId="256"/>
            <ac:spMk id="16" creationId="{AF695F69-7001-421E-98A8-E74156934A51}"/>
          </ac:spMkLst>
        </pc:spChg>
        <pc:spChg chg="add del">
          <ac:chgData name="Fabio Di Troia" userId="7de80edd88c2c9de" providerId="LiveId" clId="{11C30EE5-8388-4F1C-BCE9-8467A936650A}" dt="2021-10-22T17:39:20.875" v="1098" actId="26606"/>
          <ac:spMkLst>
            <pc:docMk/>
            <pc:sldMk cId="3151981889" sldId="256"/>
            <ac:spMk id="21" creationId="{B4D3D850-2041-4B7C-AED9-54DA385B14F7}"/>
          </ac:spMkLst>
        </pc:spChg>
        <pc:spChg chg="add del">
          <ac:chgData name="Fabio Di Troia" userId="7de80edd88c2c9de" providerId="LiveId" clId="{11C30EE5-8388-4F1C-BCE9-8467A936650A}" dt="2021-10-22T17:39:20.875" v="1098" actId="26606"/>
          <ac:spMkLst>
            <pc:docMk/>
            <pc:sldMk cId="3151981889" sldId="256"/>
            <ac:spMk id="23" creationId="{B497CCB5-5FC2-473C-AFCC-2430CEF1DF71}"/>
          </ac:spMkLst>
        </pc:spChg>
        <pc:spChg chg="add del">
          <ac:chgData name="Fabio Di Troia" userId="7de80edd88c2c9de" providerId="LiveId" clId="{11C30EE5-8388-4F1C-BCE9-8467A936650A}" dt="2021-10-22T17:39:20.875" v="1098" actId="26606"/>
          <ac:spMkLst>
            <pc:docMk/>
            <pc:sldMk cId="3151981889" sldId="256"/>
            <ac:spMk id="25" creationId="{599C8C75-BFDF-44E7-A028-EEB5EDD58817}"/>
          </ac:spMkLst>
        </pc:spChg>
        <pc:spChg chg="add">
          <ac:chgData name="Fabio Di Troia" userId="7de80edd88c2c9de" providerId="LiveId" clId="{11C30EE5-8388-4F1C-BCE9-8467A936650A}" dt="2021-10-22T17:39:20.875" v="1098" actId="26606"/>
          <ac:spMkLst>
            <pc:docMk/>
            <pc:sldMk cId="3151981889" sldId="256"/>
            <ac:spMk id="30" creationId="{FA69AAE0-49D5-4C8B-8BA2-55898C00E05E}"/>
          </ac:spMkLst>
        </pc:spChg>
        <pc:picChg chg="add del mod">
          <ac:chgData name="Fabio Di Troia" userId="7de80edd88c2c9de" providerId="LiveId" clId="{11C30EE5-8388-4F1C-BCE9-8467A936650A}" dt="2021-10-22T17:38:13.426" v="1090" actId="478"/>
          <ac:picMkLst>
            <pc:docMk/>
            <pc:sldMk cId="3151981889" sldId="256"/>
            <ac:picMk id="5" creationId="{9FB3AC81-55A4-46CB-A5B3-23EF4D3C0504}"/>
          </ac:picMkLst>
        </pc:picChg>
        <pc:picChg chg="add mod ord">
          <ac:chgData name="Fabio Di Troia" userId="7de80edd88c2c9de" providerId="LiveId" clId="{11C30EE5-8388-4F1C-BCE9-8467A936650A}" dt="2021-10-22T17:39:20.875" v="1098" actId="26606"/>
          <ac:picMkLst>
            <pc:docMk/>
            <pc:sldMk cId="3151981889" sldId="256"/>
            <ac:picMk id="7" creationId="{2DA931DB-94DE-4210-A70A-18B26B8425DA}"/>
          </ac:picMkLst>
        </pc:picChg>
        <pc:picChg chg="add mod ord">
          <ac:chgData name="Fabio Di Troia" userId="7de80edd88c2c9de" providerId="LiveId" clId="{11C30EE5-8388-4F1C-BCE9-8467A936650A}" dt="2021-10-22T17:39:20.875" v="1098" actId="26606"/>
          <ac:picMkLst>
            <pc:docMk/>
            <pc:sldMk cId="3151981889" sldId="256"/>
            <ac:picMk id="9" creationId="{596425E7-4E2B-4254-9CC0-7AAB3454BFBC}"/>
          </ac:picMkLst>
        </pc:picChg>
      </pc:sldChg>
      <pc:sldChg chg="addSp delSp modSp mod modTransition modClrScheme chgLayout">
        <pc:chgData name="Fabio Di Troia" userId="7de80edd88c2c9de" providerId="LiveId" clId="{11C30EE5-8388-4F1C-BCE9-8467A936650A}" dt="2021-11-16T05:05:14.328" v="13278"/>
        <pc:sldMkLst>
          <pc:docMk/>
          <pc:sldMk cId="2952374603" sldId="257"/>
        </pc:sldMkLst>
        <pc:spChg chg="add mod ord">
          <ac:chgData name="Fabio Di Troia" userId="7de80edd88c2c9de" providerId="LiveId" clId="{11C30EE5-8388-4F1C-BCE9-8467A936650A}" dt="2021-11-15T20:29:50.820" v="13168" actId="1076"/>
          <ac:spMkLst>
            <pc:docMk/>
            <pc:sldMk cId="2952374603" sldId="257"/>
            <ac:spMk id="2" creationId="{50436D6E-00E3-4527-A78E-F885C04E4A48}"/>
          </ac:spMkLst>
        </pc:spChg>
        <pc:spChg chg="mod">
          <ac:chgData name="Fabio Di Troia" userId="7de80edd88c2c9de" providerId="LiveId" clId="{11C30EE5-8388-4F1C-BCE9-8467A936650A}" dt="2021-11-15T20:30:00.673" v="13214" actId="1035"/>
          <ac:spMkLst>
            <pc:docMk/>
            <pc:sldMk cId="2952374603" sldId="257"/>
            <ac:spMk id="4" creationId="{3C7CD094-CBDA-4F23-B8F1-CEF4DCEA52AA}"/>
          </ac:spMkLst>
        </pc:spChg>
        <pc:spChg chg="mod">
          <ac:chgData name="Fabio Di Troia" userId="7de80edd88c2c9de" providerId="LiveId" clId="{11C30EE5-8388-4F1C-BCE9-8467A936650A}" dt="2021-11-15T20:30:00.673" v="13214" actId="1035"/>
          <ac:spMkLst>
            <pc:docMk/>
            <pc:sldMk cId="2952374603" sldId="257"/>
            <ac:spMk id="5" creationId="{0AF77B50-C3A9-4D12-B025-5E1717E91941}"/>
          </ac:spMkLst>
        </pc:spChg>
        <pc:spChg chg="mod">
          <ac:chgData name="Fabio Di Troia" userId="7de80edd88c2c9de" providerId="LiveId" clId="{11C30EE5-8388-4F1C-BCE9-8467A936650A}" dt="2021-11-15T20:29:55.141" v="13187" actId="1036"/>
          <ac:spMkLst>
            <pc:docMk/>
            <pc:sldMk cId="2952374603" sldId="257"/>
            <ac:spMk id="6" creationId="{2F8F35EE-AB5A-4365-98D1-0F094BBAC953}"/>
          </ac:spMkLst>
        </pc:spChg>
        <pc:spChg chg="add del mod ord">
          <ac:chgData name="Fabio Di Troia" userId="7de80edd88c2c9de" providerId="LiveId" clId="{11C30EE5-8388-4F1C-BCE9-8467A936650A}" dt="2021-11-15T20:29:48.887" v="13166" actId="478"/>
          <ac:spMkLst>
            <pc:docMk/>
            <pc:sldMk cId="2952374603" sldId="257"/>
            <ac:spMk id="7" creationId="{17A27601-02CF-4FCC-A68C-93C3836271E7}"/>
          </ac:spMkLst>
        </pc:spChg>
        <pc:picChg chg="mod">
          <ac:chgData name="Fabio Di Troia" userId="7de80edd88c2c9de" providerId="LiveId" clId="{11C30EE5-8388-4F1C-BCE9-8467A936650A}" dt="2021-11-15T20:30:00.673" v="13214" actId="1035"/>
          <ac:picMkLst>
            <pc:docMk/>
            <pc:sldMk cId="2952374603" sldId="257"/>
            <ac:picMk id="3" creationId="{19EC22B7-DAA2-4E97-A3B0-EE026C2AC3AA}"/>
          </ac:picMkLst>
        </pc:picChg>
      </pc:sldChg>
      <pc:sldChg chg="modTransition setBg">
        <pc:chgData name="Fabio Di Troia" userId="7de80edd88c2c9de" providerId="LiveId" clId="{11C30EE5-8388-4F1C-BCE9-8467A936650A}" dt="2021-11-16T05:05:14.328" v="13278"/>
        <pc:sldMkLst>
          <pc:docMk/>
          <pc:sldMk cId="3160727163" sldId="258"/>
        </pc:sldMkLst>
      </pc:sldChg>
      <pc:sldChg chg="modSp del mod">
        <pc:chgData name="Fabio Di Troia" userId="7de80edd88c2c9de" providerId="LiveId" clId="{11C30EE5-8388-4F1C-BCE9-8467A936650A}" dt="2021-11-15T20:07:54.033" v="12688" actId="47"/>
        <pc:sldMkLst>
          <pc:docMk/>
          <pc:sldMk cId="279265876" sldId="259"/>
        </pc:sldMkLst>
        <pc:spChg chg="mod">
          <ac:chgData name="Fabio Di Troia" userId="7de80edd88c2c9de" providerId="LiveId" clId="{11C30EE5-8388-4F1C-BCE9-8467A936650A}" dt="2021-11-15T20:07:26.323" v="12683" actId="20577"/>
          <ac:spMkLst>
            <pc:docMk/>
            <pc:sldMk cId="279265876" sldId="259"/>
            <ac:spMk id="3" creationId="{8156D0A8-AE81-45C0-A306-664CE5E6816E}"/>
          </ac:spMkLst>
        </pc:spChg>
      </pc:sldChg>
      <pc:sldChg chg="modSp mod modTransition">
        <pc:chgData name="Fabio Di Troia" userId="7de80edd88c2c9de" providerId="LiveId" clId="{11C30EE5-8388-4F1C-BCE9-8467A936650A}" dt="2021-11-18T01:28:36.888" v="13360" actId="20577"/>
        <pc:sldMkLst>
          <pc:docMk/>
          <pc:sldMk cId="3873201353" sldId="260"/>
        </pc:sldMkLst>
        <pc:spChg chg="mod">
          <ac:chgData name="Fabio Di Troia" userId="7de80edd88c2c9de" providerId="LiveId" clId="{11C30EE5-8388-4F1C-BCE9-8467A936650A}" dt="2021-11-18T01:28:36.888" v="13360" actId="20577"/>
          <ac:spMkLst>
            <pc:docMk/>
            <pc:sldMk cId="3873201353" sldId="260"/>
            <ac:spMk id="3" creationId="{8156D0A8-AE81-45C0-A306-664CE5E6816E}"/>
          </ac:spMkLst>
        </pc:spChg>
      </pc:sldChg>
      <pc:sldChg chg="modSp mod modTransition">
        <pc:chgData name="Fabio Di Troia" userId="7de80edd88c2c9de" providerId="LiveId" clId="{11C30EE5-8388-4F1C-BCE9-8467A936650A}" dt="2021-11-16T05:05:14.328" v="13278"/>
        <pc:sldMkLst>
          <pc:docMk/>
          <pc:sldMk cId="1423274437" sldId="261"/>
        </pc:sldMkLst>
        <pc:spChg chg="mod">
          <ac:chgData name="Fabio Di Troia" userId="7de80edd88c2c9de" providerId="LiveId" clId="{11C30EE5-8388-4F1C-BCE9-8467A936650A}" dt="2021-10-22T17:10:14.263" v="36" actId="20577"/>
          <ac:spMkLst>
            <pc:docMk/>
            <pc:sldMk cId="1423274437" sldId="261"/>
            <ac:spMk id="3" creationId="{56973B63-2633-4BB8-8B8F-3E5A306CCDA5}"/>
          </ac:spMkLst>
        </pc:spChg>
      </pc:sldChg>
      <pc:sldChg chg="modTransition">
        <pc:chgData name="Fabio Di Troia" userId="7de80edd88c2c9de" providerId="LiveId" clId="{11C30EE5-8388-4F1C-BCE9-8467A936650A}" dt="2021-11-16T05:05:14.328" v="13278"/>
        <pc:sldMkLst>
          <pc:docMk/>
          <pc:sldMk cId="1935477532" sldId="262"/>
        </pc:sldMkLst>
      </pc:sldChg>
      <pc:sldChg chg="addSp modSp new mod modTransition setBg modAnim">
        <pc:chgData name="Fabio Di Troia" userId="7de80edd88c2c9de" providerId="LiveId" clId="{11C30EE5-8388-4F1C-BCE9-8467A936650A}" dt="2021-11-16T04:50:08.878" v="13251"/>
        <pc:sldMkLst>
          <pc:docMk/>
          <pc:sldMk cId="1439132350" sldId="263"/>
        </pc:sldMkLst>
        <pc:spChg chg="mod">
          <ac:chgData name="Fabio Di Troia" userId="7de80edd88c2c9de" providerId="LiveId" clId="{11C30EE5-8388-4F1C-BCE9-8467A936650A}" dt="2021-10-22T17:27:38.309" v="883" actId="20577"/>
          <ac:spMkLst>
            <pc:docMk/>
            <pc:sldMk cId="1439132350" sldId="263"/>
            <ac:spMk id="2" creationId="{9A1BBC2B-E125-478D-BD1C-FAEC4438ADE1}"/>
          </ac:spMkLst>
        </pc:spChg>
        <pc:spChg chg="mod">
          <ac:chgData name="Fabio Di Troia" userId="7de80edd88c2c9de" providerId="LiveId" clId="{11C30EE5-8388-4F1C-BCE9-8467A936650A}" dt="2021-10-22T17:26:42.591" v="857" actId="12"/>
          <ac:spMkLst>
            <pc:docMk/>
            <pc:sldMk cId="1439132350" sldId="263"/>
            <ac:spMk id="3" creationId="{A7A09864-D4AE-435F-89CA-7A7261516607}"/>
          </ac:spMkLst>
        </pc:spChg>
        <pc:spChg chg="add">
          <ac:chgData name="Fabio Di Troia" userId="7de80edd88c2c9de" providerId="LiveId" clId="{11C30EE5-8388-4F1C-BCE9-8467A936650A}" dt="2021-10-22T17:16:49.599" v="269" actId="26606"/>
          <ac:spMkLst>
            <pc:docMk/>
            <pc:sldMk cId="1439132350" sldId="263"/>
            <ac:spMk id="10" creationId="{45D37F4E-DDB4-456B-97E0-9937730A039F}"/>
          </ac:spMkLst>
        </pc:spChg>
        <pc:spChg chg="add">
          <ac:chgData name="Fabio Di Troia" userId="7de80edd88c2c9de" providerId="LiveId" clId="{11C30EE5-8388-4F1C-BCE9-8467A936650A}" dt="2021-10-22T17:16:49.599" v="269" actId="26606"/>
          <ac:spMkLst>
            <pc:docMk/>
            <pc:sldMk cId="1439132350" sldId="263"/>
            <ac:spMk id="12" creationId="{B2DD41CD-8F47-4F56-AD12-4E2FF7696987}"/>
          </ac:spMkLst>
        </pc:spChg>
        <pc:picChg chg="add mod">
          <ac:chgData name="Fabio Di Troia" userId="7de80edd88c2c9de" providerId="LiveId" clId="{11C30EE5-8388-4F1C-BCE9-8467A936650A}" dt="2021-10-22T17:16:49.599" v="269" actId="26606"/>
          <ac:picMkLst>
            <pc:docMk/>
            <pc:sldMk cId="1439132350" sldId="263"/>
            <ac:picMk id="5" creationId="{8BD3F231-4DB1-4D05-8493-C88844327722}"/>
          </ac:picMkLst>
        </pc:picChg>
      </pc:sldChg>
      <pc:sldChg chg="addSp delSp modSp add mod modTransition modAnim modNotesTx">
        <pc:chgData name="Fabio Di Troia" userId="7de80edd88c2c9de" providerId="LiveId" clId="{11C30EE5-8388-4F1C-BCE9-8467A936650A}" dt="2021-11-16T04:50:08.878" v="13251"/>
        <pc:sldMkLst>
          <pc:docMk/>
          <pc:sldMk cId="2899456696" sldId="264"/>
        </pc:sldMkLst>
        <pc:spChg chg="mod">
          <ac:chgData name="Fabio Di Troia" userId="7de80edd88c2c9de" providerId="LiveId" clId="{11C30EE5-8388-4F1C-BCE9-8467A936650A}" dt="2021-10-22T17:34:09.890" v="1082" actId="20577"/>
          <ac:spMkLst>
            <pc:docMk/>
            <pc:sldMk cId="2899456696" sldId="264"/>
            <ac:spMk id="2" creationId="{9A1BBC2B-E125-478D-BD1C-FAEC4438ADE1}"/>
          </ac:spMkLst>
        </pc:spChg>
        <pc:spChg chg="mod">
          <ac:chgData name="Fabio Di Troia" userId="7de80edd88c2c9de" providerId="LiveId" clId="{11C30EE5-8388-4F1C-BCE9-8467A936650A}" dt="2021-10-22T23:54:00.930" v="1240" actId="113"/>
          <ac:spMkLst>
            <pc:docMk/>
            <pc:sldMk cId="2899456696" sldId="264"/>
            <ac:spMk id="3" creationId="{A7A09864-D4AE-435F-89CA-7A7261516607}"/>
          </ac:spMkLst>
        </pc:spChg>
        <pc:spChg chg="add del">
          <ac:chgData name="Fabio Di Troia" userId="7de80edd88c2c9de" providerId="LiveId" clId="{11C30EE5-8388-4F1C-BCE9-8467A936650A}" dt="2021-10-22T17:33:40.939" v="1062" actId="26606"/>
          <ac:spMkLst>
            <pc:docMk/>
            <pc:sldMk cId="2899456696" sldId="264"/>
            <ac:spMk id="10" creationId="{45D37F4E-DDB4-456B-97E0-9937730A039F}"/>
          </ac:spMkLst>
        </pc:spChg>
        <pc:spChg chg="add del">
          <ac:chgData name="Fabio Di Troia" userId="7de80edd88c2c9de" providerId="LiveId" clId="{11C30EE5-8388-4F1C-BCE9-8467A936650A}" dt="2021-10-22T17:33:40.939" v="1062" actId="26606"/>
          <ac:spMkLst>
            <pc:docMk/>
            <pc:sldMk cId="2899456696" sldId="264"/>
            <ac:spMk id="12" creationId="{B2DD41CD-8F47-4F56-AD12-4E2FF7696987}"/>
          </ac:spMkLst>
        </pc:spChg>
        <pc:spChg chg="add del">
          <ac:chgData name="Fabio Di Troia" userId="7de80edd88c2c9de" providerId="LiveId" clId="{11C30EE5-8388-4F1C-BCE9-8467A936650A}" dt="2021-10-22T17:33:40.939" v="1062" actId="26606"/>
          <ac:spMkLst>
            <pc:docMk/>
            <pc:sldMk cId="2899456696" sldId="264"/>
            <ac:spMk id="17" creationId="{45D37F4E-DDB4-456B-97E0-9937730A039F}"/>
          </ac:spMkLst>
        </pc:spChg>
        <pc:spChg chg="add del">
          <ac:chgData name="Fabio Di Troia" userId="7de80edd88c2c9de" providerId="LiveId" clId="{11C30EE5-8388-4F1C-BCE9-8467A936650A}" dt="2021-10-22T17:33:40.939" v="1062" actId="26606"/>
          <ac:spMkLst>
            <pc:docMk/>
            <pc:sldMk cId="2899456696" sldId="264"/>
            <ac:spMk id="19" creationId="{B2DD41CD-8F47-4F56-AD12-4E2FF7696987}"/>
          </ac:spMkLst>
        </pc:spChg>
        <pc:picChg chg="del">
          <ac:chgData name="Fabio Di Troia" userId="7de80edd88c2c9de" providerId="LiveId" clId="{11C30EE5-8388-4F1C-BCE9-8467A936650A}" dt="2021-10-22T17:33:07.879" v="1055" actId="478"/>
          <ac:picMkLst>
            <pc:docMk/>
            <pc:sldMk cId="2899456696" sldId="264"/>
            <ac:picMk id="5" creationId="{8BD3F231-4DB1-4D05-8493-C88844327722}"/>
          </ac:picMkLst>
        </pc:picChg>
        <pc:picChg chg="add mod">
          <ac:chgData name="Fabio Di Troia" userId="7de80edd88c2c9de" providerId="LiveId" clId="{11C30EE5-8388-4F1C-BCE9-8467A936650A}" dt="2021-10-26T02:08:47.690" v="1661" actId="1035"/>
          <ac:picMkLst>
            <pc:docMk/>
            <pc:sldMk cId="2899456696" sldId="264"/>
            <ac:picMk id="6" creationId="{D5BC391A-A1EB-4EA7-A8E0-830E9A5ADB0C}"/>
          </ac:picMkLst>
        </pc:picChg>
      </pc:sldChg>
      <pc:sldChg chg="addSp delSp modSp new del mod">
        <pc:chgData name="Fabio Di Troia" userId="7de80edd88c2c9de" providerId="LiveId" clId="{11C30EE5-8388-4F1C-BCE9-8467A936650A}" dt="2021-10-26T02:08:37.394" v="1654" actId="47"/>
        <pc:sldMkLst>
          <pc:docMk/>
          <pc:sldMk cId="3803758283" sldId="265"/>
        </pc:sldMkLst>
        <pc:spChg chg="add mod">
          <ac:chgData name="Fabio Di Troia" userId="7de80edd88c2c9de" providerId="LiveId" clId="{11C30EE5-8388-4F1C-BCE9-8467A936650A}" dt="2021-10-26T01:59:06.190" v="1256" actId="113"/>
          <ac:spMkLst>
            <pc:docMk/>
            <pc:sldMk cId="3803758283" sldId="265"/>
            <ac:spMk id="3" creationId="{886E9E86-1F6B-4925-A304-E8488B38B3F6}"/>
          </ac:spMkLst>
        </pc:spChg>
        <pc:spChg chg="add mod">
          <ac:chgData name="Fabio Di Troia" userId="7de80edd88c2c9de" providerId="LiveId" clId="{11C30EE5-8388-4F1C-BCE9-8467A936650A}" dt="2021-10-26T01:59:12.914" v="1268" actId="113"/>
          <ac:spMkLst>
            <pc:docMk/>
            <pc:sldMk cId="3803758283" sldId="265"/>
            <ac:spMk id="4" creationId="{8DAFC498-5867-4842-8958-1D52F6469320}"/>
          </ac:spMkLst>
        </pc:spChg>
        <pc:spChg chg="add mod">
          <ac:chgData name="Fabio Di Troia" userId="7de80edd88c2c9de" providerId="LiveId" clId="{11C30EE5-8388-4F1C-BCE9-8467A936650A}" dt="2021-10-26T02:04:22.134" v="1583" actId="1036"/>
          <ac:spMkLst>
            <pc:docMk/>
            <pc:sldMk cId="3803758283" sldId="265"/>
            <ac:spMk id="10" creationId="{A203E3F9-3F01-4A0F-9782-1689934169E0}"/>
          </ac:spMkLst>
        </pc:spChg>
        <pc:spChg chg="add mod">
          <ac:chgData name="Fabio Di Troia" userId="7de80edd88c2c9de" providerId="LiveId" clId="{11C30EE5-8388-4F1C-BCE9-8467A936650A}" dt="2021-10-26T02:04:40.952" v="1595" actId="1036"/>
          <ac:spMkLst>
            <pc:docMk/>
            <pc:sldMk cId="3803758283" sldId="265"/>
            <ac:spMk id="11" creationId="{09072557-D7A0-471B-AE04-D19FC9988E14}"/>
          </ac:spMkLst>
        </pc:spChg>
        <pc:spChg chg="add mod">
          <ac:chgData name="Fabio Di Troia" userId="7de80edd88c2c9de" providerId="LiveId" clId="{11C30EE5-8388-4F1C-BCE9-8467A936650A}" dt="2021-10-26T02:06:23.898" v="1633" actId="207"/>
          <ac:spMkLst>
            <pc:docMk/>
            <pc:sldMk cId="3803758283" sldId="265"/>
            <ac:spMk id="12" creationId="{AFDA61A3-9FE6-4C66-86B2-469CB889A7E6}"/>
          </ac:spMkLst>
        </pc:spChg>
        <pc:spChg chg="add mod">
          <ac:chgData name="Fabio Di Troia" userId="7de80edd88c2c9de" providerId="LiveId" clId="{11C30EE5-8388-4F1C-BCE9-8467A936650A}" dt="2021-10-26T02:06:36.830" v="1634"/>
          <ac:spMkLst>
            <pc:docMk/>
            <pc:sldMk cId="3803758283" sldId="265"/>
            <ac:spMk id="13" creationId="{18CAC489-1EA0-481A-896F-F88D2EDDEA42}"/>
          </ac:spMkLst>
        </pc:spChg>
        <pc:picChg chg="add del mod">
          <ac:chgData name="Fabio Di Troia" userId="7de80edd88c2c9de" providerId="LiveId" clId="{11C30EE5-8388-4F1C-BCE9-8467A936650A}" dt="2021-10-26T01:58:32.871" v="1243" actId="478"/>
          <ac:picMkLst>
            <pc:docMk/>
            <pc:sldMk cId="3803758283" sldId="265"/>
            <ac:picMk id="2" creationId="{1C92D56C-81C8-4398-B3B6-C010054E19C4}"/>
          </ac:picMkLst>
        </pc:picChg>
        <pc:picChg chg="add del mod">
          <ac:chgData name="Fabio Di Troia" userId="7de80edd88c2c9de" providerId="LiveId" clId="{11C30EE5-8388-4F1C-BCE9-8467A936650A}" dt="2021-10-26T02:08:15.636" v="1639" actId="478"/>
          <ac:picMkLst>
            <pc:docMk/>
            <pc:sldMk cId="3803758283" sldId="265"/>
            <ac:picMk id="15" creationId="{A4CF201A-DF0E-4A89-83DE-BE7021F63E1B}"/>
          </ac:picMkLst>
        </pc:picChg>
        <pc:cxnChg chg="add mod">
          <ac:chgData name="Fabio Di Troia" userId="7de80edd88c2c9de" providerId="LiveId" clId="{11C30EE5-8388-4F1C-BCE9-8467A936650A}" dt="2021-10-26T01:59:34.931" v="1274" actId="1076"/>
          <ac:cxnSpMkLst>
            <pc:docMk/>
            <pc:sldMk cId="3803758283" sldId="265"/>
            <ac:cxnSpMk id="6" creationId="{F2250DD4-671D-4DE9-A06B-A28A38ADF803}"/>
          </ac:cxnSpMkLst>
        </pc:cxnChg>
        <pc:cxnChg chg="add mod">
          <ac:chgData name="Fabio Di Troia" userId="7de80edd88c2c9de" providerId="LiveId" clId="{11C30EE5-8388-4F1C-BCE9-8467A936650A}" dt="2021-10-26T01:59:49.240" v="1276" actId="1582"/>
          <ac:cxnSpMkLst>
            <pc:docMk/>
            <pc:sldMk cId="3803758283" sldId="265"/>
            <ac:cxnSpMk id="9" creationId="{67F41223-3522-41CD-BEFF-738F079336AB}"/>
          </ac:cxnSpMkLst>
        </pc:cxnChg>
      </pc:sldChg>
      <pc:sldChg chg="addSp delSp modSp add mod modTransition modAnim">
        <pc:chgData name="Fabio Di Troia" userId="7de80edd88c2c9de" providerId="LiveId" clId="{11C30EE5-8388-4F1C-BCE9-8467A936650A}" dt="2021-11-16T04:55:47.407" v="13262"/>
        <pc:sldMkLst>
          <pc:docMk/>
          <pc:sldMk cId="1235461524" sldId="266"/>
        </pc:sldMkLst>
        <pc:spChg chg="del">
          <ac:chgData name="Fabio Di Troia" userId="7de80edd88c2c9de" providerId="LiveId" clId="{11C30EE5-8388-4F1C-BCE9-8467A936650A}" dt="2021-10-26T02:08:24.619" v="1642" actId="478"/>
          <ac:spMkLst>
            <pc:docMk/>
            <pc:sldMk cId="1235461524" sldId="266"/>
            <ac:spMk id="3" creationId="{A7A09864-D4AE-435F-89CA-7A7261516607}"/>
          </ac:spMkLst>
        </pc:spChg>
        <pc:spChg chg="add del mod">
          <ac:chgData name="Fabio Di Troia" userId="7de80edd88c2c9de" providerId="LiveId" clId="{11C30EE5-8388-4F1C-BCE9-8467A936650A}" dt="2021-10-26T02:08:25.722" v="1643" actId="478"/>
          <ac:spMkLst>
            <pc:docMk/>
            <pc:sldMk cId="1235461524" sldId="266"/>
            <ac:spMk id="5" creationId="{7D43A69A-C68E-416F-B54C-83B8F64FEDA9}"/>
          </ac:spMkLst>
        </pc:spChg>
        <pc:spChg chg="add mod">
          <ac:chgData name="Fabio Di Troia" userId="7de80edd88c2c9de" providerId="LiveId" clId="{11C30EE5-8388-4F1C-BCE9-8467A936650A}" dt="2021-10-26T02:08:33.769" v="1653" actId="1035"/>
          <ac:spMkLst>
            <pc:docMk/>
            <pc:sldMk cId="1235461524" sldId="266"/>
            <ac:spMk id="9" creationId="{347058ED-6EAF-4085-A2C8-3D003D592DDF}"/>
          </ac:spMkLst>
        </pc:spChg>
        <pc:spChg chg="add mod">
          <ac:chgData name="Fabio Di Troia" userId="7de80edd88c2c9de" providerId="LiveId" clId="{11C30EE5-8388-4F1C-BCE9-8467A936650A}" dt="2021-10-26T02:08:33.769" v="1653" actId="1035"/>
          <ac:spMkLst>
            <pc:docMk/>
            <pc:sldMk cId="1235461524" sldId="266"/>
            <ac:spMk id="11" creationId="{C2565BC1-DD62-4376-801A-507FDC2A7AA2}"/>
          </ac:spMkLst>
        </pc:spChg>
        <pc:spChg chg="add mod">
          <ac:chgData name="Fabio Di Troia" userId="7de80edd88c2c9de" providerId="LiveId" clId="{11C30EE5-8388-4F1C-BCE9-8467A936650A}" dt="2021-10-26T02:08:33.769" v="1653" actId="1035"/>
          <ac:spMkLst>
            <pc:docMk/>
            <pc:sldMk cId="1235461524" sldId="266"/>
            <ac:spMk id="15" creationId="{CE014129-1C98-4578-AD85-430752FD1120}"/>
          </ac:spMkLst>
        </pc:spChg>
        <pc:spChg chg="add mod">
          <ac:chgData name="Fabio Di Troia" userId="7de80edd88c2c9de" providerId="LiveId" clId="{11C30EE5-8388-4F1C-BCE9-8467A936650A}" dt="2021-10-26T02:08:33.769" v="1653" actId="1035"/>
          <ac:spMkLst>
            <pc:docMk/>
            <pc:sldMk cId="1235461524" sldId="266"/>
            <ac:spMk id="16" creationId="{208CC7BE-E3A9-4711-A067-107A47296528}"/>
          </ac:spMkLst>
        </pc:spChg>
        <pc:spChg chg="add mod">
          <ac:chgData name="Fabio Di Troia" userId="7de80edd88c2c9de" providerId="LiveId" clId="{11C30EE5-8388-4F1C-BCE9-8467A936650A}" dt="2021-11-16T04:53:32.695" v="13254" actId="1076"/>
          <ac:spMkLst>
            <pc:docMk/>
            <pc:sldMk cId="1235461524" sldId="266"/>
            <ac:spMk id="17" creationId="{5286AF2C-69F1-47EA-8D43-B2045B088DE1}"/>
          </ac:spMkLst>
        </pc:spChg>
        <pc:picChg chg="del">
          <ac:chgData name="Fabio Di Troia" userId="7de80edd88c2c9de" providerId="LiveId" clId="{11C30EE5-8388-4F1C-BCE9-8467A936650A}" dt="2021-10-26T02:08:23.001" v="1641" actId="478"/>
          <ac:picMkLst>
            <pc:docMk/>
            <pc:sldMk cId="1235461524" sldId="266"/>
            <ac:picMk id="6" creationId="{D5BC391A-A1EB-4EA7-A8E0-830E9A5ADB0C}"/>
          </ac:picMkLst>
        </pc:picChg>
        <pc:cxnChg chg="add mod">
          <ac:chgData name="Fabio Di Troia" userId="7de80edd88c2c9de" providerId="LiveId" clId="{11C30EE5-8388-4F1C-BCE9-8467A936650A}" dt="2021-10-26T02:08:33.769" v="1653" actId="1035"/>
          <ac:cxnSpMkLst>
            <pc:docMk/>
            <pc:sldMk cId="1235461524" sldId="266"/>
            <ac:cxnSpMk id="13" creationId="{9183F7F6-EBC3-4237-B0D1-B4124B8B5FBF}"/>
          </ac:cxnSpMkLst>
        </pc:cxnChg>
        <pc:cxnChg chg="add mod">
          <ac:chgData name="Fabio Di Troia" userId="7de80edd88c2c9de" providerId="LiveId" clId="{11C30EE5-8388-4F1C-BCE9-8467A936650A}" dt="2021-10-26T02:08:33.769" v="1653" actId="1035"/>
          <ac:cxnSpMkLst>
            <pc:docMk/>
            <pc:sldMk cId="1235461524" sldId="266"/>
            <ac:cxnSpMk id="14" creationId="{1579DA5E-9493-4635-8696-B793DD373277}"/>
          </ac:cxnSpMkLst>
        </pc:cxnChg>
      </pc:sldChg>
      <pc:sldChg chg="delSp modSp add mod ord modTransition modAnim">
        <pc:chgData name="Fabio Di Troia" userId="7de80edd88c2c9de" providerId="LiveId" clId="{11C30EE5-8388-4F1C-BCE9-8467A936650A}" dt="2021-11-16T04:58:25.609" v="13264" actId="207"/>
        <pc:sldMkLst>
          <pc:docMk/>
          <pc:sldMk cId="156636036" sldId="267"/>
        </pc:sldMkLst>
        <pc:spChg chg="mod">
          <ac:chgData name="Fabio Di Troia" userId="7de80edd88c2c9de" providerId="LiveId" clId="{11C30EE5-8388-4F1C-BCE9-8467A936650A}" dt="2021-10-26T02:16:22.961" v="2095" actId="20577"/>
          <ac:spMkLst>
            <pc:docMk/>
            <pc:sldMk cId="156636036" sldId="267"/>
            <ac:spMk id="2" creationId="{9A1BBC2B-E125-478D-BD1C-FAEC4438ADE1}"/>
          </ac:spMkLst>
        </pc:spChg>
        <pc:spChg chg="mod">
          <ac:chgData name="Fabio Di Troia" userId="7de80edd88c2c9de" providerId="LiveId" clId="{11C30EE5-8388-4F1C-BCE9-8467A936650A}" dt="2021-11-16T04:58:25.609" v="13264" actId="207"/>
          <ac:spMkLst>
            <pc:docMk/>
            <pc:sldMk cId="156636036" sldId="267"/>
            <ac:spMk id="3" creationId="{A7A09864-D4AE-435F-89CA-7A7261516607}"/>
          </ac:spMkLst>
        </pc:spChg>
        <pc:picChg chg="del">
          <ac:chgData name="Fabio Di Troia" userId="7de80edd88c2c9de" providerId="LiveId" clId="{11C30EE5-8388-4F1C-BCE9-8467A936650A}" dt="2021-10-26T02:08:54.993" v="1662" actId="478"/>
          <ac:picMkLst>
            <pc:docMk/>
            <pc:sldMk cId="156636036" sldId="267"/>
            <ac:picMk id="6" creationId="{D5BC391A-A1EB-4EA7-A8E0-830E9A5ADB0C}"/>
          </ac:picMkLst>
        </pc:picChg>
      </pc:sldChg>
      <pc:sldChg chg="addSp modSp add mod modTransition modAnim">
        <pc:chgData name="Fabio Di Troia" userId="7de80edd88c2c9de" providerId="LiveId" clId="{11C30EE5-8388-4F1C-BCE9-8467A936650A}" dt="2021-11-16T05:02:49.063" v="13277" actId="1038"/>
        <pc:sldMkLst>
          <pc:docMk/>
          <pc:sldMk cId="138807129" sldId="268"/>
        </pc:sldMkLst>
        <pc:spChg chg="mod">
          <ac:chgData name="Fabio Di Troia" userId="7de80edd88c2c9de" providerId="LiveId" clId="{11C30EE5-8388-4F1C-BCE9-8467A936650A}" dt="2021-10-26T02:16:31.538" v="2106" actId="20577"/>
          <ac:spMkLst>
            <pc:docMk/>
            <pc:sldMk cId="138807129" sldId="268"/>
            <ac:spMk id="2" creationId="{9A1BBC2B-E125-478D-BD1C-FAEC4438ADE1}"/>
          </ac:spMkLst>
        </pc:spChg>
        <pc:spChg chg="mod">
          <ac:chgData name="Fabio Di Troia" userId="7de80edd88c2c9de" providerId="LiveId" clId="{11C30EE5-8388-4F1C-BCE9-8467A936650A}" dt="2021-10-26T03:03:45.757" v="2629" actId="27636"/>
          <ac:spMkLst>
            <pc:docMk/>
            <pc:sldMk cId="138807129" sldId="268"/>
            <ac:spMk id="3" creationId="{A7A09864-D4AE-435F-89CA-7A7261516607}"/>
          </ac:spMkLst>
        </pc:spChg>
        <pc:picChg chg="add mod">
          <ac:chgData name="Fabio Di Troia" userId="7de80edd88c2c9de" providerId="LiveId" clId="{11C30EE5-8388-4F1C-BCE9-8467A936650A}" dt="2021-11-16T05:02:49.063" v="13277" actId="1038"/>
          <ac:picMkLst>
            <pc:docMk/>
            <pc:sldMk cId="138807129" sldId="268"/>
            <ac:picMk id="5" creationId="{CC23BB01-E214-4D7C-AB2E-CCD2AF57B692}"/>
          </ac:picMkLst>
        </pc:picChg>
      </pc:sldChg>
      <pc:sldChg chg="addSp delSp modSp add mod modTransition delAnim modAnim modNotesTx">
        <pc:chgData name="Fabio Di Troia" userId="7de80edd88c2c9de" providerId="LiveId" clId="{11C30EE5-8388-4F1C-BCE9-8467A936650A}" dt="2021-11-16T05:05:14.328" v="13278"/>
        <pc:sldMkLst>
          <pc:docMk/>
          <pc:sldMk cId="955990269" sldId="269"/>
        </pc:sldMkLst>
        <pc:spChg chg="mod">
          <ac:chgData name="Fabio Di Troia" userId="7de80edd88c2c9de" providerId="LiveId" clId="{11C30EE5-8388-4F1C-BCE9-8467A936650A}" dt="2021-10-26T03:04:09.006" v="2670" actId="20577"/>
          <ac:spMkLst>
            <pc:docMk/>
            <pc:sldMk cId="955990269" sldId="269"/>
            <ac:spMk id="2" creationId="{9A1BBC2B-E125-478D-BD1C-FAEC4438ADE1}"/>
          </ac:spMkLst>
        </pc:spChg>
        <pc:spChg chg="mod">
          <ac:chgData name="Fabio Di Troia" userId="7de80edd88c2c9de" providerId="LiveId" clId="{11C30EE5-8388-4F1C-BCE9-8467A936650A}" dt="2021-10-26T04:02:05.028" v="3258" actId="20577"/>
          <ac:spMkLst>
            <pc:docMk/>
            <pc:sldMk cId="955990269" sldId="269"/>
            <ac:spMk id="3" creationId="{A7A09864-D4AE-435F-89CA-7A7261516607}"/>
          </ac:spMkLst>
        </pc:spChg>
        <pc:spChg chg="add mod">
          <ac:chgData name="Fabio Di Troia" userId="7de80edd88c2c9de" providerId="LiveId" clId="{11C30EE5-8388-4F1C-BCE9-8467A936650A}" dt="2021-11-01T03:32:18.862" v="6924" actId="1037"/>
          <ac:spMkLst>
            <pc:docMk/>
            <pc:sldMk cId="955990269" sldId="269"/>
            <ac:spMk id="4" creationId="{37783C36-ECD7-4BE9-B2C9-5040BE7E991A}"/>
          </ac:spMkLst>
        </pc:spChg>
        <pc:spChg chg="add del mod">
          <ac:chgData name="Fabio Di Troia" userId="7de80edd88c2c9de" providerId="LiveId" clId="{11C30EE5-8388-4F1C-BCE9-8467A936650A}" dt="2021-11-01T03:36:11.222" v="7153" actId="478"/>
          <ac:spMkLst>
            <pc:docMk/>
            <pc:sldMk cId="955990269" sldId="269"/>
            <ac:spMk id="5" creationId="{08ED961B-2769-4AB3-937F-8687A01883C2}"/>
          </ac:spMkLst>
        </pc:spChg>
      </pc:sldChg>
      <pc:sldChg chg="addSp modSp add mod modTransition">
        <pc:chgData name="Fabio Di Troia" userId="7de80edd88c2c9de" providerId="LiveId" clId="{11C30EE5-8388-4F1C-BCE9-8467A936650A}" dt="2021-11-16T05:07:51.940" v="13280"/>
        <pc:sldMkLst>
          <pc:docMk/>
          <pc:sldMk cId="1213552726" sldId="270"/>
        </pc:sldMkLst>
        <pc:spChg chg="mod">
          <ac:chgData name="Fabio Di Troia" userId="7de80edd88c2c9de" providerId="LiveId" clId="{11C30EE5-8388-4F1C-BCE9-8467A936650A}" dt="2021-10-26T03:58:04.884" v="2904" actId="20577"/>
          <ac:spMkLst>
            <pc:docMk/>
            <pc:sldMk cId="1213552726" sldId="270"/>
            <ac:spMk id="2" creationId="{9A1BBC2B-E125-478D-BD1C-FAEC4438ADE1}"/>
          </ac:spMkLst>
        </pc:spChg>
        <pc:spChg chg="mod">
          <ac:chgData name="Fabio Di Troia" userId="7de80edd88c2c9de" providerId="LiveId" clId="{11C30EE5-8388-4F1C-BCE9-8467A936650A}" dt="2021-10-26T04:02:12.120" v="3259" actId="12"/>
          <ac:spMkLst>
            <pc:docMk/>
            <pc:sldMk cId="1213552726" sldId="270"/>
            <ac:spMk id="3" creationId="{A7A09864-D4AE-435F-89CA-7A7261516607}"/>
          </ac:spMkLst>
        </pc:spChg>
        <pc:spChg chg="add mod">
          <ac:chgData name="Fabio Di Troia" userId="7de80edd88c2c9de" providerId="LiveId" clId="{11C30EE5-8388-4F1C-BCE9-8467A936650A}" dt="2021-10-26T04:04:11.814" v="3466" actId="313"/>
          <ac:spMkLst>
            <pc:docMk/>
            <pc:sldMk cId="1213552726" sldId="270"/>
            <ac:spMk id="9" creationId="{50C4C37D-455A-4448-B987-20948C1577B1}"/>
          </ac:spMkLst>
        </pc:spChg>
        <pc:picChg chg="add mod">
          <ac:chgData name="Fabio Di Troia" userId="7de80edd88c2c9de" providerId="LiveId" clId="{11C30EE5-8388-4F1C-BCE9-8467A936650A}" dt="2021-10-26T03:59:40.372" v="3073" actId="1076"/>
          <ac:picMkLst>
            <pc:docMk/>
            <pc:sldMk cId="1213552726" sldId="270"/>
            <ac:picMk id="5" creationId="{75280165-9F33-4C6D-A957-2A7A03F716C4}"/>
          </ac:picMkLst>
        </pc:picChg>
      </pc:sldChg>
      <pc:sldChg chg="addSp delSp modSp add mod modTransition delAnim modAnim">
        <pc:chgData name="Fabio Di Troia" userId="7de80edd88c2c9de" providerId="LiveId" clId="{11C30EE5-8388-4F1C-BCE9-8467A936650A}" dt="2021-11-16T05:05:14.328" v="13278"/>
        <pc:sldMkLst>
          <pc:docMk/>
          <pc:sldMk cId="2236577808" sldId="271"/>
        </pc:sldMkLst>
        <pc:spChg chg="mod">
          <ac:chgData name="Fabio Di Troia" userId="7de80edd88c2c9de" providerId="LiveId" clId="{11C30EE5-8388-4F1C-BCE9-8467A936650A}" dt="2021-10-26T04:04:51.915" v="3513" actId="20577"/>
          <ac:spMkLst>
            <pc:docMk/>
            <pc:sldMk cId="2236577808" sldId="271"/>
            <ac:spMk id="3" creationId="{A7A09864-D4AE-435F-89CA-7A7261516607}"/>
          </ac:spMkLst>
        </pc:spChg>
        <pc:spChg chg="del">
          <ac:chgData name="Fabio Di Troia" userId="7de80edd88c2c9de" providerId="LiveId" clId="{11C30EE5-8388-4F1C-BCE9-8467A936650A}" dt="2021-10-26T04:04:43.410" v="3468" actId="478"/>
          <ac:spMkLst>
            <pc:docMk/>
            <pc:sldMk cId="2236577808" sldId="271"/>
            <ac:spMk id="9" creationId="{50C4C37D-455A-4448-B987-20948C1577B1}"/>
          </ac:spMkLst>
        </pc:spChg>
        <pc:picChg chg="add del mod">
          <ac:chgData name="Fabio Di Troia" userId="7de80edd88c2c9de" providerId="LiveId" clId="{11C30EE5-8388-4F1C-BCE9-8467A936650A}" dt="2021-10-26T04:11:40.814" v="3516" actId="478"/>
          <ac:picMkLst>
            <pc:docMk/>
            <pc:sldMk cId="2236577808" sldId="271"/>
            <ac:picMk id="4" creationId="{F2DD46C2-D210-433E-8A36-25E41A76D1FC}"/>
          </ac:picMkLst>
        </pc:picChg>
        <pc:picChg chg="del">
          <ac:chgData name="Fabio Di Troia" userId="7de80edd88c2c9de" providerId="LiveId" clId="{11C30EE5-8388-4F1C-BCE9-8467A936650A}" dt="2021-10-26T04:04:43.942" v="3469" actId="478"/>
          <ac:picMkLst>
            <pc:docMk/>
            <pc:sldMk cId="2236577808" sldId="271"/>
            <ac:picMk id="5" creationId="{75280165-9F33-4C6D-A957-2A7A03F716C4}"/>
          </ac:picMkLst>
        </pc:picChg>
        <pc:picChg chg="add del mod">
          <ac:chgData name="Fabio Di Troia" userId="7de80edd88c2c9de" providerId="LiveId" clId="{11C30EE5-8388-4F1C-BCE9-8467A936650A}" dt="2021-10-26T04:15:27.544" v="3521" actId="478"/>
          <ac:picMkLst>
            <pc:docMk/>
            <pc:sldMk cId="2236577808" sldId="271"/>
            <ac:picMk id="6" creationId="{FE15371D-356A-42E4-B50D-788A053A6C8C}"/>
          </ac:picMkLst>
        </pc:picChg>
        <pc:picChg chg="add mod">
          <ac:chgData name="Fabio Di Troia" userId="7de80edd88c2c9de" providerId="LiveId" clId="{11C30EE5-8388-4F1C-BCE9-8467A936650A}" dt="2021-10-26T04:15:42.399" v="3523" actId="1076"/>
          <ac:picMkLst>
            <pc:docMk/>
            <pc:sldMk cId="2236577808" sldId="271"/>
            <ac:picMk id="7" creationId="{45FDDB46-3DE2-423E-97B4-37D3ED9A5501}"/>
          </ac:picMkLst>
        </pc:picChg>
      </pc:sldChg>
      <pc:sldChg chg="addSp delSp modSp add mod modTransition addAnim delAnim modAnim">
        <pc:chgData name="Fabio Di Troia" userId="7de80edd88c2c9de" providerId="LiveId" clId="{11C30EE5-8388-4F1C-BCE9-8467A936650A}" dt="2021-11-16T05:05:14.328" v="13278"/>
        <pc:sldMkLst>
          <pc:docMk/>
          <pc:sldMk cId="3675400608" sldId="272"/>
        </pc:sldMkLst>
        <pc:spChg chg="mod">
          <ac:chgData name="Fabio Di Troia" userId="7de80edd88c2c9de" providerId="LiveId" clId="{11C30EE5-8388-4F1C-BCE9-8467A936650A}" dt="2021-10-27T03:58:45.483" v="3909"/>
          <ac:spMkLst>
            <pc:docMk/>
            <pc:sldMk cId="3675400608" sldId="272"/>
            <ac:spMk id="3" creationId="{A7A09864-D4AE-435F-89CA-7A7261516607}"/>
          </ac:spMkLst>
        </pc:spChg>
        <pc:picChg chg="add mod">
          <ac:chgData name="Fabio Di Troia" userId="7de80edd88c2c9de" providerId="LiveId" clId="{11C30EE5-8388-4F1C-BCE9-8467A936650A}" dt="2021-10-26T04:20:24.155" v="3557" actId="1076"/>
          <ac:picMkLst>
            <pc:docMk/>
            <pc:sldMk cId="3675400608" sldId="272"/>
            <ac:picMk id="4" creationId="{E1532307-97C7-4D2C-821F-213C958675A2}"/>
          </ac:picMkLst>
        </pc:picChg>
        <pc:picChg chg="add del mod">
          <ac:chgData name="Fabio Di Troia" userId="7de80edd88c2c9de" providerId="LiveId" clId="{11C30EE5-8388-4F1C-BCE9-8467A936650A}" dt="2021-10-26T04:24:24.162" v="3763" actId="478"/>
          <ac:picMkLst>
            <pc:docMk/>
            <pc:sldMk cId="3675400608" sldId="272"/>
            <ac:picMk id="6" creationId="{C0365488-3D25-4B5D-B7B4-A79B13EDDE2F}"/>
          </ac:picMkLst>
        </pc:picChg>
        <pc:picChg chg="del">
          <ac:chgData name="Fabio Di Troia" userId="7de80edd88c2c9de" providerId="LiveId" clId="{11C30EE5-8388-4F1C-BCE9-8467A936650A}" dt="2021-10-26T04:16:46.851" v="3555" actId="478"/>
          <ac:picMkLst>
            <pc:docMk/>
            <pc:sldMk cId="3675400608" sldId="272"/>
            <ac:picMk id="7" creationId="{45FDDB46-3DE2-423E-97B4-37D3ED9A5501}"/>
          </ac:picMkLst>
        </pc:picChg>
      </pc:sldChg>
      <pc:sldChg chg="add del">
        <pc:chgData name="Fabio Di Troia" userId="7de80edd88c2c9de" providerId="LiveId" clId="{11C30EE5-8388-4F1C-BCE9-8467A936650A}" dt="2021-10-26T04:24:13.737" v="3743"/>
        <pc:sldMkLst>
          <pc:docMk/>
          <pc:sldMk cId="371842819" sldId="273"/>
        </pc:sldMkLst>
      </pc:sldChg>
      <pc:sldChg chg="addSp delSp modSp add mod modTransition delAnim modAnim">
        <pc:chgData name="Fabio Di Troia" userId="7de80edd88c2c9de" providerId="LiveId" clId="{11C30EE5-8388-4F1C-BCE9-8467A936650A}" dt="2021-11-16T05:05:14.328" v="13278"/>
        <pc:sldMkLst>
          <pc:docMk/>
          <pc:sldMk cId="3597271429" sldId="273"/>
        </pc:sldMkLst>
        <pc:spChg chg="mod">
          <ac:chgData name="Fabio Di Troia" userId="7de80edd88c2c9de" providerId="LiveId" clId="{11C30EE5-8388-4F1C-BCE9-8467A936650A}" dt="2021-10-27T03:59:03.335" v="3910"/>
          <ac:spMkLst>
            <pc:docMk/>
            <pc:sldMk cId="3597271429" sldId="273"/>
            <ac:spMk id="3" creationId="{A7A09864-D4AE-435F-89CA-7A7261516607}"/>
          </ac:spMkLst>
        </pc:spChg>
        <pc:picChg chg="del">
          <ac:chgData name="Fabio Di Troia" userId="7de80edd88c2c9de" providerId="LiveId" clId="{11C30EE5-8388-4F1C-BCE9-8467A936650A}" dt="2021-10-26T04:25:46.630" v="3900" actId="478"/>
          <ac:picMkLst>
            <pc:docMk/>
            <pc:sldMk cId="3597271429" sldId="273"/>
            <ac:picMk id="4" creationId="{E1532307-97C7-4D2C-821F-213C958675A2}"/>
          </ac:picMkLst>
        </pc:picChg>
        <pc:picChg chg="add mod">
          <ac:chgData name="Fabio Di Troia" userId="7de80edd88c2c9de" providerId="LiveId" clId="{11C30EE5-8388-4F1C-BCE9-8467A936650A}" dt="2021-10-26T04:29:12.216" v="3908" actId="1076"/>
          <ac:picMkLst>
            <pc:docMk/>
            <pc:sldMk cId="3597271429" sldId="273"/>
            <ac:picMk id="5" creationId="{E9879DC7-18FE-4A43-BC2E-077320E391AF}"/>
          </ac:picMkLst>
        </pc:picChg>
      </pc:sldChg>
      <pc:sldChg chg="addSp delSp modSp add mod modTransition delAnim">
        <pc:chgData name="Fabio Di Troia" userId="7de80edd88c2c9de" providerId="LiveId" clId="{11C30EE5-8388-4F1C-BCE9-8467A936650A}" dt="2021-11-16T05:13:07.722" v="13281" actId="207"/>
        <pc:sldMkLst>
          <pc:docMk/>
          <pc:sldMk cId="295917979" sldId="274"/>
        </pc:sldMkLst>
        <pc:spChg chg="mod">
          <ac:chgData name="Fabio Di Troia" userId="7de80edd88c2c9de" providerId="LiveId" clId="{11C30EE5-8388-4F1C-BCE9-8467A936650A}" dt="2021-10-27T04:00:08.686" v="3957" actId="20577"/>
          <ac:spMkLst>
            <pc:docMk/>
            <pc:sldMk cId="295917979" sldId="274"/>
            <ac:spMk id="2" creationId="{9A1BBC2B-E125-478D-BD1C-FAEC4438ADE1}"/>
          </ac:spMkLst>
        </pc:spChg>
        <pc:spChg chg="mod">
          <ac:chgData name="Fabio Di Troia" userId="7de80edd88c2c9de" providerId="LiveId" clId="{11C30EE5-8388-4F1C-BCE9-8467A936650A}" dt="2021-11-16T05:13:07.722" v="13281" actId="207"/>
          <ac:spMkLst>
            <pc:docMk/>
            <pc:sldMk cId="295917979" sldId="274"/>
            <ac:spMk id="3" creationId="{A7A09864-D4AE-435F-89CA-7A7261516607}"/>
          </ac:spMkLst>
        </pc:spChg>
        <pc:spChg chg="add mod">
          <ac:chgData name="Fabio Di Troia" userId="7de80edd88c2c9de" providerId="LiveId" clId="{11C30EE5-8388-4F1C-BCE9-8467A936650A}" dt="2021-10-27T04:07:54.866" v="4286" actId="113"/>
          <ac:spMkLst>
            <pc:docMk/>
            <pc:sldMk cId="295917979" sldId="274"/>
            <ac:spMk id="4" creationId="{E20E6C69-75AE-4A7D-9D94-7EF07F7E4F9A}"/>
          </ac:spMkLst>
        </pc:spChg>
        <pc:spChg chg="add mod">
          <ac:chgData name="Fabio Di Troia" userId="7de80edd88c2c9de" providerId="LiveId" clId="{11C30EE5-8388-4F1C-BCE9-8467A936650A}" dt="2021-10-27T04:07:58.046" v="4288" actId="113"/>
          <ac:spMkLst>
            <pc:docMk/>
            <pc:sldMk cId="295917979" sldId="274"/>
            <ac:spMk id="7" creationId="{FE4936F0-DD78-4E39-8184-C1278234A7C4}"/>
          </ac:spMkLst>
        </pc:spChg>
        <pc:spChg chg="add mod">
          <ac:chgData name="Fabio Di Troia" userId="7de80edd88c2c9de" providerId="LiveId" clId="{11C30EE5-8388-4F1C-BCE9-8467A936650A}" dt="2021-10-27T04:06:48.185" v="4281" actId="1035"/>
          <ac:spMkLst>
            <pc:docMk/>
            <pc:sldMk cId="295917979" sldId="274"/>
            <ac:spMk id="8" creationId="{DD3860D4-BC7F-42AF-8FD9-69617B2E15DF}"/>
          </ac:spMkLst>
        </pc:spChg>
        <pc:spChg chg="add del mod">
          <ac:chgData name="Fabio Di Troia" userId="7de80edd88c2c9de" providerId="LiveId" clId="{11C30EE5-8388-4F1C-BCE9-8467A936650A}" dt="2021-10-27T04:00:31.071" v="4012" actId="478"/>
          <ac:spMkLst>
            <pc:docMk/>
            <pc:sldMk cId="295917979" sldId="274"/>
            <ac:spMk id="9" creationId="{802CC75C-5F47-4E80-82A9-2D424F0575AB}"/>
          </ac:spMkLst>
        </pc:spChg>
        <pc:spChg chg="add del mod">
          <ac:chgData name="Fabio Di Troia" userId="7de80edd88c2c9de" providerId="LiveId" clId="{11C30EE5-8388-4F1C-BCE9-8467A936650A}" dt="2021-10-27T04:00:38.702" v="4016"/>
          <ac:spMkLst>
            <pc:docMk/>
            <pc:sldMk cId="295917979" sldId="274"/>
            <ac:spMk id="11" creationId="{AC4001B7-8A03-41E0-8514-D56F6AB314D9}"/>
          </ac:spMkLst>
        </pc:spChg>
        <pc:spChg chg="add mod">
          <ac:chgData name="Fabio Di Troia" userId="7de80edd88c2c9de" providerId="LiveId" clId="{11C30EE5-8388-4F1C-BCE9-8467A936650A}" dt="2021-10-27T04:07:56.154" v="4287" actId="113"/>
          <ac:spMkLst>
            <pc:docMk/>
            <pc:sldMk cId="295917979" sldId="274"/>
            <ac:spMk id="13" creationId="{32A111A4-F372-4CF9-A6EF-D58D4682C91A}"/>
          </ac:spMkLst>
        </pc:spChg>
        <pc:spChg chg="add mod">
          <ac:chgData name="Fabio Di Troia" userId="7de80edd88c2c9de" providerId="LiveId" clId="{11C30EE5-8388-4F1C-BCE9-8467A936650A}" dt="2021-10-27T04:06:48.185" v="4281" actId="1035"/>
          <ac:spMkLst>
            <pc:docMk/>
            <pc:sldMk cId="295917979" sldId="274"/>
            <ac:spMk id="14" creationId="{AE0733E7-EA5F-4B6A-985F-123D030D1682}"/>
          </ac:spMkLst>
        </pc:spChg>
        <pc:spChg chg="add mod">
          <ac:chgData name="Fabio Di Troia" userId="7de80edd88c2c9de" providerId="LiveId" clId="{11C30EE5-8388-4F1C-BCE9-8467A936650A}" dt="2021-10-27T04:07:34.171" v="4282" actId="1035"/>
          <ac:spMkLst>
            <pc:docMk/>
            <pc:sldMk cId="295917979" sldId="274"/>
            <ac:spMk id="19" creationId="{3EF8F147-5F81-4AB1-822C-E5F4A1B105D1}"/>
          </ac:spMkLst>
        </pc:spChg>
        <pc:spChg chg="add mod">
          <ac:chgData name="Fabio Di Troia" userId="7de80edd88c2c9de" providerId="LiveId" clId="{11C30EE5-8388-4F1C-BCE9-8467A936650A}" dt="2021-10-27T04:08:03.675" v="4289" actId="255"/>
          <ac:spMkLst>
            <pc:docMk/>
            <pc:sldMk cId="295917979" sldId="274"/>
            <ac:spMk id="20" creationId="{9695C7B3-E764-4F51-9981-58317F716F6D}"/>
          </ac:spMkLst>
        </pc:spChg>
        <pc:spChg chg="add mod">
          <ac:chgData name="Fabio Di Troia" userId="7de80edd88c2c9de" providerId="LiveId" clId="{11C30EE5-8388-4F1C-BCE9-8467A936650A}" dt="2021-10-27T04:07:35.251" v="4283" actId="1035"/>
          <ac:spMkLst>
            <pc:docMk/>
            <pc:sldMk cId="295917979" sldId="274"/>
            <ac:spMk id="23" creationId="{2B49CAB6-D2C3-4CC6-8F30-F82797697CEA}"/>
          </ac:spMkLst>
        </pc:spChg>
        <pc:spChg chg="add mod">
          <ac:chgData name="Fabio Di Troia" userId="7de80edd88c2c9de" providerId="LiveId" clId="{11C30EE5-8388-4F1C-BCE9-8467A936650A}" dt="2021-10-27T04:06:48.185" v="4281" actId="1035"/>
          <ac:spMkLst>
            <pc:docMk/>
            <pc:sldMk cId="295917979" sldId="274"/>
            <ac:spMk id="24" creationId="{425CF294-9F02-4037-B8C6-85D50E793C06}"/>
          </ac:spMkLst>
        </pc:spChg>
        <pc:spChg chg="add mod">
          <ac:chgData name="Fabio Di Troia" userId="7de80edd88c2c9de" providerId="LiveId" clId="{11C30EE5-8388-4F1C-BCE9-8467A936650A}" dt="2021-10-27T04:06:48.185" v="4281" actId="1035"/>
          <ac:spMkLst>
            <pc:docMk/>
            <pc:sldMk cId="295917979" sldId="274"/>
            <ac:spMk id="25" creationId="{8C549AE5-C8CC-443D-B2B3-524733EEC722}"/>
          </ac:spMkLst>
        </pc:spChg>
        <pc:picChg chg="del">
          <ac:chgData name="Fabio Di Troia" userId="7de80edd88c2c9de" providerId="LiveId" clId="{11C30EE5-8388-4F1C-BCE9-8467A936650A}" dt="2021-10-27T03:59:37.380" v="3912" actId="478"/>
          <ac:picMkLst>
            <pc:docMk/>
            <pc:sldMk cId="295917979" sldId="274"/>
            <ac:picMk id="5" creationId="{E9879DC7-18FE-4A43-BC2E-077320E391AF}"/>
          </ac:picMkLst>
        </pc:picChg>
        <pc:picChg chg="del">
          <ac:chgData name="Fabio Di Troia" userId="7de80edd88c2c9de" providerId="LiveId" clId="{11C30EE5-8388-4F1C-BCE9-8467A936650A}" dt="2021-10-27T03:59:39.322" v="3913" actId="478"/>
          <ac:picMkLst>
            <pc:docMk/>
            <pc:sldMk cId="295917979" sldId="274"/>
            <ac:picMk id="6" creationId="{C0365488-3D25-4B5D-B7B4-A79B13EDDE2F}"/>
          </ac:picMkLst>
        </pc:picChg>
        <pc:cxnChg chg="add mod">
          <ac:chgData name="Fabio Di Troia" userId="7de80edd88c2c9de" providerId="LiveId" clId="{11C30EE5-8388-4F1C-BCE9-8467A936650A}" dt="2021-10-27T04:06:48.185" v="4281" actId="1035"/>
          <ac:cxnSpMkLst>
            <pc:docMk/>
            <pc:sldMk cId="295917979" sldId="274"/>
            <ac:cxnSpMk id="16" creationId="{F01E62BD-A0C7-4BBD-B94C-8C0E92DA6037}"/>
          </ac:cxnSpMkLst>
        </pc:cxnChg>
        <pc:cxnChg chg="add mod">
          <ac:chgData name="Fabio Di Troia" userId="7de80edd88c2c9de" providerId="LiveId" clId="{11C30EE5-8388-4F1C-BCE9-8467A936650A}" dt="2021-10-27T04:06:48.185" v="4281" actId="1035"/>
          <ac:cxnSpMkLst>
            <pc:docMk/>
            <pc:sldMk cId="295917979" sldId="274"/>
            <ac:cxnSpMk id="18" creationId="{7438CA9C-C05C-4448-BB07-A3267656BB04}"/>
          </ac:cxnSpMkLst>
        </pc:cxnChg>
        <pc:cxnChg chg="add mod">
          <ac:chgData name="Fabio Di Troia" userId="7de80edd88c2c9de" providerId="LiveId" clId="{11C30EE5-8388-4F1C-BCE9-8467A936650A}" dt="2021-10-27T04:06:48.185" v="4281" actId="1035"/>
          <ac:cxnSpMkLst>
            <pc:docMk/>
            <pc:sldMk cId="295917979" sldId="274"/>
            <ac:cxnSpMk id="22" creationId="{CB3056FF-CA02-4BBC-910A-376A8924B7B5}"/>
          </ac:cxnSpMkLst>
        </pc:cxnChg>
      </pc:sldChg>
      <pc:sldChg chg="addSp delSp modSp add mod modTransition">
        <pc:chgData name="Fabio Di Troia" userId="7de80edd88c2c9de" providerId="LiveId" clId="{11C30EE5-8388-4F1C-BCE9-8467A936650A}" dt="2021-11-16T05:05:14.328" v="13278"/>
        <pc:sldMkLst>
          <pc:docMk/>
          <pc:sldMk cId="2467152055" sldId="275"/>
        </pc:sldMkLst>
        <pc:spChg chg="mod">
          <ac:chgData name="Fabio Di Troia" userId="7de80edd88c2c9de" providerId="LiveId" clId="{11C30EE5-8388-4F1C-BCE9-8467A936650A}" dt="2021-10-28T01:08:27.111" v="4561" actId="15"/>
          <ac:spMkLst>
            <pc:docMk/>
            <pc:sldMk cId="2467152055" sldId="275"/>
            <ac:spMk id="3" creationId="{A7A09864-D4AE-435F-89CA-7A7261516607}"/>
          </ac:spMkLst>
        </pc:spChg>
        <pc:spChg chg="mod">
          <ac:chgData name="Fabio Di Troia" userId="7de80edd88c2c9de" providerId="LiveId" clId="{11C30EE5-8388-4F1C-BCE9-8467A936650A}" dt="2021-10-27T04:09:44.317" v="4332" actId="1035"/>
          <ac:spMkLst>
            <pc:docMk/>
            <pc:sldMk cId="2467152055" sldId="275"/>
            <ac:spMk id="4" creationId="{E20E6C69-75AE-4A7D-9D94-7EF07F7E4F9A}"/>
          </ac:spMkLst>
        </pc:spChg>
        <pc:spChg chg="del mod">
          <ac:chgData name="Fabio Di Troia" userId="7de80edd88c2c9de" providerId="LiveId" clId="{11C30EE5-8388-4F1C-BCE9-8467A936650A}" dt="2021-10-27T04:09:29.788" v="4324" actId="478"/>
          <ac:spMkLst>
            <pc:docMk/>
            <pc:sldMk cId="2467152055" sldId="275"/>
            <ac:spMk id="13" creationId="{32A111A4-F372-4CF9-A6EF-D58D4682C91A}"/>
          </ac:spMkLst>
        </pc:spChg>
        <pc:spChg chg="mod">
          <ac:chgData name="Fabio Di Troia" userId="7de80edd88c2c9de" providerId="LiveId" clId="{11C30EE5-8388-4F1C-BCE9-8467A936650A}" dt="2021-10-27T04:10:53.102" v="4360" actId="1076"/>
          <ac:spMkLst>
            <pc:docMk/>
            <pc:sldMk cId="2467152055" sldId="275"/>
            <ac:spMk id="20" creationId="{9695C7B3-E764-4F51-9981-58317F716F6D}"/>
          </ac:spMkLst>
        </pc:spChg>
        <pc:spChg chg="add mod">
          <ac:chgData name="Fabio Di Troia" userId="7de80edd88c2c9de" providerId="LiveId" clId="{11C30EE5-8388-4F1C-BCE9-8467A936650A}" dt="2021-10-27T04:12:26.241" v="4404" actId="1076"/>
          <ac:spMkLst>
            <pc:docMk/>
            <pc:sldMk cId="2467152055" sldId="275"/>
            <ac:spMk id="38" creationId="{3C5C6160-E7EA-4A6E-8001-48748E68F4E2}"/>
          </ac:spMkLst>
        </pc:spChg>
        <pc:cxnChg chg="mod">
          <ac:chgData name="Fabio Di Troia" userId="7de80edd88c2c9de" providerId="LiveId" clId="{11C30EE5-8388-4F1C-BCE9-8467A936650A}" dt="2021-10-27T04:09:44.317" v="4332" actId="1035"/>
          <ac:cxnSpMkLst>
            <pc:docMk/>
            <pc:sldMk cId="2467152055" sldId="275"/>
            <ac:cxnSpMk id="16" creationId="{F01E62BD-A0C7-4BBD-B94C-8C0E92DA6037}"/>
          </ac:cxnSpMkLst>
        </pc:cxnChg>
        <pc:cxnChg chg="add del mod">
          <ac:chgData name="Fabio Di Troia" userId="7de80edd88c2c9de" providerId="LiveId" clId="{11C30EE5-8388-4F1C-BCE9-8467A936650A}" dt="2021-10-27T04:11:18.540" v="4362" actId="478"/>
          <ac:cxnSpMkLst>
            <pc:docMk/>
            <pc:sldMk cId="2467152055" sldId="275"/>
            <ac:cxnSpMk id="17" creationId="{AB46968B-8EDD-4BBE-913E-D42896846DFB}"/>
          </ac:cxnSpMkLst>
        </pc:cxnChg>
        <pc:cxnChg chg="del mod">
          <ac:chgData name="Fabio Di Troia" userId="7de80edd88c2c9de" providerId="LiveId" clId="{11C30EE5-8388-4F1C-BCE9-8467A936650A}" dt="2021-10-27T04:09:31.496" v="4325" actId="478"/>
          <ac:cxnSpMkLst>
            <pc:docMk/>
            <pc:sldMk cId="2467152055" sldId="275"/>
            <ac:cxnSpMk id="18" creationId="{7438CA9C-C05C-4448-BB07-A3267656BB04}"/>
          </ac:cxnSpMkLst>
        </pc:cxnChg>
        <pc:cxnChg chg="add">
          <ac:chgData name="Fabio Di Troia" userId="7de80edd88c2c9de" providerId="LiveId" clId="{11C30EE5-8388-4F1C-BCE9-8467A936650A}" dt="2021-10-27T04:11:27.815" v="4363" actId="11529"/>
          <ac:cxnSpMkLst>
            <pc:docMk/>
            <pc:sldMk cId="2467152055" sldId="275"/>
            <ac:cxnSpMk id="26" creationId="{4C9EBC9F-CC7B-4EA2-9B73-85A84FFE37DF}"/>
          </ac:cxnSpMkLst>
        </pc:cxnChg>
        <pc:cxnChg chg="add mod">
          <ac:chgData name="Fabio Di Troia" userId="7de80edd88c2c9de" providerId="LiveId" clId="{11C30EE5-8388-4F1C-BCE9-8467A936650A}" dt="2021-10-27T04:11:49.138" v="4367" actId="14100"/>
          <ac:cxnSpMkLst>
            <pc:docMk/>
            <pc:sldMk cId="2467152055" sldId="275"/>
            <ac:cxnSpMk id="27" creationId="{CECA7CA4-C249-44C7-B746-EB1F253A6438}"/>
          </ac:cxnSpMkLst>
        </pc:cxnChg>
        <pc:cxnChg chg="add mod">
          <ac:chgData name="Fabio Di Troia" userId="7de80edd88c2c9de" providerId="LiveId" clId="{11C30EE5-8388-4F1C-BCE9-8467A936650A}" dt="2021-10-27T04:11:56.667" v="4370" actId="14100"/>
          <ac:cxnSpMkLst>
            <pc:docMk/>
            <pc:sldMk cId="2467152055" sldId="275"/>
            <ac:cxnSpMk id="31" creationId="{D7BEA9F6-8DCC-4493-BC17-3D6B231B57C4}"/>
          </ac:cxnSpMkLst>
        </pc:cxnChg>
        <pc:cxnChg chg="add mod">
          <ac:chgData name="Fabio Di Troia" userId="7de80edd88c2c9de" providerId="LiveId" clId="{11C30EE5-8388-4F1C-BCE9-8467A936650A}" dt="2021-10-27T04:12:01.540" v="4373" actId="14100"/>
          <ac:cxnSpMkLst>
            <pc:docMk/>
            <pc:sldMk cId="2467152055" sldId="275"/>
            <ac:cxnSpMk id="34" creationId="{25DDF189-6EB7-431C-83D6-DC4D443639E7}"/>
          </ac:cxnSpMkLst>
        </pc:cxnChg>
      </pc:sldChg>
      <pc:sldChg chg="addSp delSp modSp add mod modTransition">
        <pc:chgData name="Fabio Di Troia" userId="7de80edd88c2c9de" providerId="LiveId" clId="{11C30EE5-8388-4F1C-BCE9-8467A936650A}" dt="2021-11-16T05:16:14.714" v="13283"/>
        <pc:sldMkLst>
          <pc:docMk/>
          <pc:sldMk cId="1687467934" sldId="276"/>
        </pc:sldMkLst>
        <pc:spChg chg="mod">
          <ac:chgData name="Fabio Di Troia" userId="7de80edd88c2c9de" providerId="LiveId" clId="{11C30EE5-8388-4F1C-BCE9-8467A936650A}" dt="2021-10-28T01:12:40.155" v="4779" actId="12"/>
          <ac:spMkLst>
            <pc:docMk/>
            <pc:sldMk cId="1687467934" sldId="276"/>
            <ac:spMk id="3" creationId="{A7A09864-D4AE-435F-89CA-7A7261516607}"/>
          </ac:spMkLst>
        </pc:spChg>
        <pc:spChg chg="add mod">
          <ac:chgData name="Fabio Di Troia" userId="7de80edd88c2c9de" providerId="LiveId" clId="{11C30EE5-8388-4F1C-BCE9-8467A936650A}" dt="2021-10-28T01:29:32.013" v="5307" actId="6549"/>
          <ac:spMkLst>
            <pc:docMk/>
            <pc:sldMk cId="1687467934" sldId="276"/>
            <ac:spMk id="5" creationId="{BFB99997-2583-4B11-BD0E-C360F99D83FF}"/>
          </ac:spMkLst>
        </pc:spChg>
        <pc:spChg chg="add del mod">
          <ac:chgData name="Fabio Di Troia" userId="7de80edd88c2c9de" providerId="LiveId" clId="{11C30EE5-8388-4F1C-BCE9-8467A936650A}" dt="2021-11-16T05:16:14.501" v="13282" actId="478"/>
          <ac:spMkLst>
            <pc:docMk/>
            <pc:sldMk cId="1687467934" sldId="276"/>
            <ac:spMk id="28" creationId="{CF334D57-4A94-416E-A05F-0865EBBECE19}"/>
          </ac:spMkLst>
        </pc:spChg>
        <pc:spChg chg="add mod">
          <ac:chgData name="Fabio Di Troia" userId="7de80edd88c2c9de" providerId="LiveId" clId="{11C30EE5-8388-4F1C-BCE9-8467A936650A}" dt="2021-10-28T01:12:53.281" v="4803" actId="1035"/>
          <ac:spMkLst>
            <pc:docMk/>
            <pc:sldMk cId="1687467934" sldId="276"/>
            <ac:spMk id="29" creationId="{0BE5C621-C9E2-4C99-B038-673AE403EA56}"/>
          </ac:spMkLst>
        </pc:spChg>
        <pc:spChg chg="add del mod">
          <ac:chgData name="Fabio Di Troia" userId="7de80edd88c2c9de" providerId="LiveId" clId="{11C30EE5-8388-4F1C-BCE9-8467A936650A}" dt="2021-10-28T01:30:01.781" v="5309"/>
          <ac:spMkLst>
            <pc:docMk/>
            <pc:sldMk cId="1687467934" sldId="276"/>
            <ac:spMk id="30" creationId="{52AFD558-4687-4F76-B5A9-043EEB8F77FB}"/>
          </ac:spMkLst>
        </pc:spChg>
        <pc:spChg chg="add mod">
          <ac:chgData name="Fabio Di Troia" userId="7de80edd88c2c9de" providerId="LiveId" clId="{11C30EE5-8388-4F1C-BCE9-8467A936650A}" dt="2021-11-16T05:16:14.714" v="13283"/>
          <ac:spMkLst>
            <pc:docMk/>
            <pc:sldMk cId="1687467934" sldId="276"/>
            <ac:spMk id="30" creationId="{99A4FC23-E67E-426C-BFB5-F15A98CF1FAF}"/>
          </ac:spMkLst>
        </pc:spChg>
      </pc:sldChg>
      <pc:sldChg chg="addSp delSp modSp add mod modTransition">
        <pc:chgData name="Fabio Di Troia" userId="7de80edd88c2c9de" providerId="LiveId" clId="{11C30EE5-8388-4F1C-BCE9-8467A936650A}" dt="2021-11-16T05:05:14.328" v="13278"/>
        <pc:sldMkLst>
          <pc:docMk/>
          <pc:sldMk cId="4210524189" sldId="277"/>
        </pc:sldMkLst>
        <pc:spChg chg="del">
          <ac:chgData name="Fabio Di Troia" userId="7de80edd88c2c9de" providerId="LiveId" clId="{11C30EE5-8388-4F1C-BCE9-8467A936650A}" dt="2021-10-28T01:13:01.575" v="4805" actId="478"/>
          <ac:spMkLst>
            <pc:docMk/>
            <pc:sldMk cId="4210524189" sldId="277"/>
            <ac:spMk id="3" creationId="{A7A09864-D4AE-435F-89CA-7A7261516607}"/>
          </ac:spMkLst>
        </pc:spChg>
        <pc:spChg chg="mod">
          <ac:chgData name="Fabio Di Troia" userId="7de80edd88c2c9de" providerId="LiveId" clId="{11C30EE5-8388-4F1C-BCE9-8467A936650A}" dt="2021-10-28T01:29:20.047" v="5305" actId="6549"/>
          <ac:spMkLst>
            <pc:docMk/>
            <pc:sldMk cId="4210524189" sldId="277"/>
            <ac:spMk id="5" creationId="{BFB99997-2583-4B11-BD0E-C360F99D83FF}"/>
          </ac:spMkLst>
        </pc:spChg>
        <pc:spChg chg="add del mod">
          <ac:chgData name="Fabio Di Troia" userId="7de80edd88c2c9de" providerId="LiveId" clId="{11C30EE5-8388-4F1C-BCE9-8467A936650A}" dt="2021-10-28T01:13:04.289" v="4806" actId="478"/>
          <ac:spMkLst>
            <pc:docMk/>
            <pc:sldMk cId="4210524189" sldId="277"/>
            <ac:spMk id="9" creationId="{557FBB97-E87A-4015-9D12-43633649E862}"/>
          </ac:spMkLst>
        </pc:spChg>
        <pc:spChg chg="add mod">
          <ac:chgData name="Fabio Di Troia" userId="7de80edd88c2c9de" providerId="LiveId" clId="{11C30EE5-8388-4F1C-BCE9-8467A936650A}" dt="2021-10-28T01:15:18.734" v="4955" actId="1076"/>
          <ac:spMkLst>
            <pc:docMk/>
            <pc:sldMk cId="4210524189" sldId="277"/>
            <ac:spMk id="11" creationId="{40F48101-729C-48CD-83AA-B3F8B4F3D4DF}"/>
          </ac:spMkLst>
        </pc:spChg>
        <pc:spChg chg="del">
          <ac:chgData name="Fabio Di Troia" userId="7de80edd88c2c9de" providerId="LiveId" clId="{11C30EE5-8388-4F1C-BCE9-8467A936650A}" dt="2021-10-28T01:28:53.950" v="5301" actId="478"/>
          <ac:spMkLst>
            <pc:docMk/>
            <pc:sldMk cId="4210524189" sldId="277"/>
            <ac:spMk id="28" creationId="{CF334D57-4A94-416E-A05F-0865EBBECE19}"/>
          </ac:spMkLst>
        </pc:spChg>
        <pc:spChg chg="del">
          <ac:chgData name="Fabio Di Troia" userId="7de80edd88c2c9de" providerId="LiveId" clId="{11C30EE5-8388-4F1C-BCE9-8467A936650A}" dt="2021-10-28T01:28:56.357" v="5303" actId="478"/>
          <ac:spMkLst>
            <pc:docMk/>
            <pc:sldMk cId="4210524189" sldId="277"/>
            <ac:spMk id="29" creationId="{0BE5C621-C9E2-4C99-B038-673AE403EA56}"/>
          </ac:spMkLst>
        </pc:spChg>
        <pc:spChg chg="add mod">
          <ac:chgData name="Fabio Di Troia" userId="7de80edd88c2c9de" providerId="LiveId" clId="{11C30EE5-8388-4F1C-BCE9-8467A936650A}" dt="2021-10-28T01:14:47.943" v="4920" actId="14100"/>
          <ac:spMkLst>
            <pc:docMk/>
            <pc:sldMk cId="4210524189" sldId="277"/>
            <ac:spMk id="30" creationId="{7FAC5888-88B0-4E7F-AD87-9737058BE97C}"/>
          </ac:spMkLst>
        </pc:spChg>
        <pc:spChg chg="add mod">
          <ac:chgData name="Fabio Di Troia" userId="7de80edd88c2c9de" providerId="LiveId" clId="{11C30EE5-8388-4F1C-BCE9-8467A936650A}" dt="2021-10-28T01:15:02.174" v="4921"/>
          <ac:spMkLst>
            <pc:docMk/>
            <pc:sldMk cId="4210524189" sldId="277"/>
            <ac:spMk id="35" creationId="{676BFD12-09C9-4544-B009-56C347F34B39}"/>
          </ac:spMkLst>
        </pc:spChg>
        <pc:spChg chg="add mod">
          <ac:chgData name="Fabio Di Troia" userId="7de80edd88c2c9de" providerId="LiveId" clId="{11C30EE5-8388-4F1C-BCE9-8467A936650A}" dt="2021-10-28T01:28:54.171" v="5302"/>
          <ac:spMkLst>
            <pc:docMk/>
            <pc:sldMk cId="4210524189" sldId="277"/>
            <ac:spMk id="41" creationId="{7507F696-E7FB-43B9-AB4B-04A998703160}"/>
          </ac:spMkLst>
        </pc:spChg>
        <pc:spChg chg="add del mod">
          <ac:chgData name="Fabio Di Troia" userId="7de80edd88c2c9de" providerId="LiveId" clId="{11C30EE5-8388-4F1C-BCE9-8467A936650A}" dt="2021-10-28T01:30:04.699" v="5311"/>
          <ac:spMkLst>
            <pc:docMk/>
            <pc:sldMk cId="4210524189" sldId="277"/>
            <ac:spMk id="42" creationId="{890DF4BB-4DF0-443C-AF85-A07BDD167979}"/>
          </ac:spMkLst>
        </pc:spChg>
        <pc:spChg chg="add del mod">
          <ac:chgData name="Fabio Di Troia" userId="7de80edd88c2c9de" providerId="LiveId" clId="{11C30EE5-8388-4F1C-BCE9-8467A936650A}" dt="2021-10-28T01:30:03.526" v="5310"/>
          <ac:spMkLst>
            <pc:docMk/>
            <pc:sldMk cId="4210524189" sldId="277"/>
            <ac:spMk id="43" creationId="{D2B6BFB0-4DCB-4C4C-9161-7B88B78EFF8F}"/>
          </ac:spMkLst>
        </pc:spChg>
        <pc:spChg chg="add mod">
          <ac:chgData name="Fabio Di Troia" userId="7de80edd88c2c9de" providerId="LiveId" clId="{11C30EE5-8388-4F1C-BCE9-8467A936650A}" dt="2021-10-28T01:30:09.775" v="5312"/>
          <ac:spMkLst>
            <pc:docMk/>
            <pc:sldMk cId="4210524189" sldId="277"/>
            <ac:spMk id="44" creationId="{59DC72A3-D7A5-49C2-9DE1-CA546F878F58}"/>
          </ac:spMkLst>
        </pc:spChg>
        <pc:cxnChg chg="add mod">
          <ac:chgData name="Fabio Di Troia" userId="7de80edd88c2c9de" providerId="LiveId" clId="{11C30EE5-8388-4F1C-BCE9-8467A936650A}" dt="2021-10-28T01:15:21.105" v="4956" actId="14100"/>
          <ac:cxnSpMkLst>
            <pc:docMk/>
            <pc:sldMk cId="4210524189" sldId="277"/>
            <ac:cxnSpMk id="15" creationId="{5DC53F3A-A110-4BBF-9C99-7DD6FCFFD263}"/>
          </ac:cxnSpMkLst>
        </pc:cxnChg>
        <pc:cxnChg chg="add mod">
          <ac:chgData name="Fabio Di Troia" userId="7de80edd88c2c9de" providerId="LiveId" clId="{11C30EE5-8388-4F1C-BCE9-8467A936650A}" dt="2021-10-28T01:14:47.943" v="4920" actId="14100"/>
          <ac:cxnSpMkLst>
            <pc:docMk/>
            <pc:sldMk cId="4210524189" sldId="277"/>
            <ac:cxnSpMk id="32" creationId="{FDEC437A-BFC4-4AEC-A91F-CBF7E8797476}"/>
          </ac:cxnSpMkLst>
        </pc:cxnChg>
        <pc:cxnChg chg="add mod">
          <ac:chgData name="Fabio Di Troia" userId="7de80edd88c2c9de" providerId="LiveId" clId="{11C30EE5-8388-4F1C-BCE9-8467A936650A}" dt="2021-10-28T01:15:27.102" v="4960" actId="14100"/>
          <ac:cxnSpMkLst>
            <pc:docMk/>
            <pc:sldMk cId="4210524189" sldId="277"/>
            <ac:cxnSpMk id="39" creationId="{37281AF8-97E5-4B91-B750-A83AF81F603C}"/>
          </ac:cxnSpMkLst>
        </pc:cxnChg>
      </pc:sldChg>
      <pc:sldChg chg="addSp delSp modSp add mod modTransition">
        <pc:chgData name="Fabio Di Troia" userId="7de80edd88c2c9de" providerId="LiveId" clId="{11C30EE5-8388-4F1C-BCE9-8467A936650A}" dt="2021-11-16T05:05:14.328" v="13278"/>
        <pc:sldMkLst>
          <pc:docMk/>
          <pc:sldMk cId="60619730" sldId="278"/>
        </pc:sldMkLst>
        <pc:spChg chg="mod">
          <ac:chgData name="Fabio Di Troia" userId="7de80edd88c2c9de" providerId="LiveId" clId="{11C30EE5-8388-4F1C-BCE9-8467A936650A}" dt="2021-10-28T01:52:14.492" v="5954" actId="20577"/>
          <ac:spMkLst>
            <pc:docMk/>
            <pc:sldMk cId="60619730" sldId="278"/>
            <ac:spMk id="2" creationId="{9A1BBC2B-E125-478D-BD1C-FAEC4438ADE1}"/>
          </ac:spMkLst>
        </pc:spChg>
        <pc:spChg chg="add del mod">
          <ac:chgData name="Fabio Di Troia" userId="7de80edd88c2c9de" providerId="LiveId" clId="{11C30EE5-8388-4F1C-BCE9-8467A936650A}" dt="2021-10-28T01:21:26.407" v="5186" actId="478"/>
          <ac:spMkLst>
            <pc:docMk/>
            <pc:sldMk cId="60619730" sldId="278"/>
            <ac:spMk id="3" creationId="{BCDCFBEB-05D3-4381-A4D0-27365570C963}"/>
          </ac:spMkLst>
        </pc:spChg>
        <pc:spChg chg="del">
          <ac:chgData name="Fabio Di Troia" userId="7de80edd88c2c9de" providerId="LiveId" clId="{11C30EE5-8388-4F1C-BCE9-8467A936650A}" dt="2021-10-28T01:21:47.675" v="5198" actId="478"/>
          <ac:spMkLst>
            <pc:docMk/>
            <pc:sldMk cId="60619730" sldId="278"/>
            <ac:spMk id="5" creationId="{BFB99997-2583-4B11-BD0E-C360F99D83FF}"/>
          </ac:spMkLst>
        </pc:spChg>
        <pc:spChg chg="add del mod">
          <ac:chgData name="Fabio Di Troia" userId="7de80edd88c2c9de" providerId="LiveId" clId="{11C30EE5-8388-4F1C-BCE9-8467A936650A}" dt="2021-10-28T01:21:35.779" v="5195" actId="478"/>
          <ac:spMkLst>
            <pc:docMk/>
            <pc:sldMk cId="60619730" sldId="278"/>
            <ac:spMk id="9" creationId="{3DBC358C-40D1-4428-BCFE-CDFD3084DADF}"/>
          </ac:spMkLst>
        </pc:spChg>
        <pc:spChg chg="del">
          <ac:chgData name="Fabio Di Troia" userId="7de80edd88c2c9de" providerId="LiveId" clId="{11C30EE5-8388-4F1C-BCE9-8467A936650A}" dt="2021-10-28T01:16:19.078" v="4962" actId="478"/>
          <ac:spMkLst>
            <pc:docMk/>
            <pc:sldMk cId="60619730" sldId="278"/>
            <ac:spMk id="11" creationId="{40F48101-729C-48CD-83AA-B3F8B4F3D4DF}"/>
          </ac:spMkLst>
        </pc:spChg>
        <pc:spChg chg="mod">
          <ac:chgData name="Fabio Di Troia" userId="7de80edd88c2c9de" providerId="LiveId" clId="{11C30EE5-8388-4F1C-BCE9-8467A936650A}" dt="2021-10-28T01:28:09.371" v="5275" actId="14100"/>
          <ac:spMkLst>
            <pc:docMk/>
            <pc:sldMk cId="60619730" sldId="278"/>
            <ac:spMk id="28" creationId="{CF334D57-4A94-416E-A05F-0865EBBECE19}"/>
          </ac:spMkLst>
        </pc:spChg>
        <pc:spChg chg="mod">
          <ac:chgData name="Fabio Di Troia" userId="7de80edd88c2c9de" providerId="LiveId" clId="{11C30EE5-8388-4F1C-BCE9-8467A936650A}" dt="2021-10-28T01:28:11.768" v="5276" actId="1076"/>
          <ac:spMkLst>
            <pc:docMk/>
            <pc:sldMk cId="60619730" sldId="278"/>
            <ac:spMk id="29" creationId="{0BE5C621-C9E2-4C99-B038-673AE403EA56}"/>
          </ac:spMkLst>
        </pc:spChg>
        <pc:spChg chg="del">
          <ac:chgData name="Fabio Di Troia" userId="7de80edd88c2c9de" providerId="LiveId" clId="{11C30EE5-8388-4F1C-BCE9-8467A936650A}" dt="2021-10-28T01:16:19.078" v="4962" actId="478"/>
          <ac:spMkLst>
            <pc:docMk/>
            <pc:sldMk cId="60619730" sldId="278"/>
            <ac:spMk id="30" creationId="{7FAC5888-88B0-4E7F-AD87-9737058BE97C}"/>
          </ac:spMkLst>
        </pc:spChg>
        <pc:spChg chg="add del mod">
          <ac:chgData name="Fabio Di Troia" userId="7de80edd88c2c9de" providerId="LiveId" clId="{11C30EE5-8388-4F1C-BCE9-8467A936650A}" dt="2021-10-28T01:21:34.606" v="5194" actId="478"/>
          <ac:spMkLst>
            <pc:docMk/>
            <pc:sldMk cId="60619730" sldId="278"/>
            <ac:spMk id="33" creationId="{8C90260E-20CF-4EEC-8F3F-4A3E190BFD38}"/>
          </ac:spMkLst>
        </pc:spChg>
        <pc:spChg chg="del">
          <ac:chgData name="Fabio Di Troia" userId="7de80edd88c2c9de" providerId="LiveId" clId="{11C30EE5-8388-4F1C-BCE9-8467A936650A}" dt="2021-10-28T01:16:19.078" v="4962" actId="478"/>
          <ac:spMkLst>
            <pc:docMk/>
            <pc:sldMk cId="60619730" sldId="278"/>
            <ac:spMk id="35" creationId="{676BFD12-09C9-4544-B009-56C347F34B39}"/>
          </ac:spMkLst>
        </pc:spChg>
        <pc:spChg chg="add del mod">
          <ac:chgData name="Fabio Di Troia" userId="7de80edd88c2c9de" providerId="LiveId" clId="{11C30EE5-8388-4F1C-BCE9-8467A936650A}" dt="2021-10-28T01:21:18.306" v="5183" actId="478"/>
          <ac:spMkLst>
            <pc:docMk/>
            <pc:sldMk cId="60619730" sldId="278"/>
            <ac:spMk id="36" creationId="{72F811C5-3AA2-4356-83AE-A27CA914FCCB}"/>
          </ac:spMkLst>
        </pc:spChg>
        <pc:spChg chg="add mod">
          <ac:chgData name="Fabio Di Troia" userId="7de80edd88c2c9de" providerId="LiveId" clId="{11C30EE5-8388-4F1C-BCE9-8467A936650A}" dt="2021-10-28T01:27:47.518" v="5273" actId="113"/>
          <ac:spMkLst>
            <pc:docMk/>
            <pc:sldMk cId="60619730" sldId="278"/>
            <ac:spMk id="37" creationId="{1674CC4D-2B51-4A68-AAC5-6F6732EC9B26}"/>
          </ac:spMkLst>
        </pc:spChg>
        <pc:spChg chg="add mod">
          <ac:chgData name="Fabio Di Troia" userId="7de80edd88c2c9de" providerId="LiveId" clId="{11C30EE5-8388-4F1C-BCE9-8467A936650A}" dt="2021-10-28T01:27:36.192" v="5270" actId="20577"/>
          <ac:spMkLst>
            <pc:docMk/>
            <pc:sldMk cId="60619730" sldId="278"/>
            <ac:spMk id="40" creationId="{EEEF67BA-74FB-43AD-9A0E-FF79C9000469}"/>
          </ac:spMkLst>
        </pc:spChg>
        <pc:spChg chg="add mod">
          <ac:chgData name="Fabio Di Troia" userId="7de80edd88c2c9de" providerId="LiveId" clId="{11C30EE5-8388-4F1C-BCE9-8467A936650A}" dt="2021-10-28T01:28:20.497" v="5279" actId="14100"/>
          <ac:spMkLst>
            <pc:docMk/>
            <pc:sldMk cId="60619730" sldId="278"/>
            <ac:spMk id="41" creationId="{A4DD1C55-5617-469E-8EBE-D4115A5B52CA}"/>
          </ac:spMkLst>
        </pc:spChg>
        <pc:spChg chg="add mod">
          <ac:chgData name="Fabio Di Troia" userId="7de80edd88c2c9de" providerId="LiveId" clId="{11C30EE5-8388-4F1C-BCE9-8467A936650A}" dt="2021-10-28T01:28:38.005" v="5300" actId="1076"/>
          <ac:spMkLst>
            <pc:docMk/>
            <pc:sldMk cId="60619730" sldId="278"/>
            <ac:spMk id="42" creationId="{87737EB7-0644-47C1-BA1A-42BED4B6AF64}"/>
          </ac:spMkLst>
        </pc:spChg>
        <pc:cxnChg chg="del mod">
          <ac:chgData name="Fabio Di Troia" userId="7de80edd88c2c9de" providerId="LiveId" clId="{11C30EE5-8388-4F1C-BCE9-8467A936650A}" dt="2021-10-28T01:16:19.078" v="4962" actId="478"/>
          <ac:cxnSpMkLst>
            <pc:docMk/>
            <pc:sldMk cId="60619730" sldId="278"/>
            <ac:cxnSpMk id="15" creationId="{5DC53F3A-A110-4BBF-9C99-7DD6FCFFD263}"/>
          </ac:cxnSpMkLst>
        </pc:cxnChg>
        <pc:cxnChg chg="del mod">
          <ac:chgData name="Fabio Di Troia" userId="7de80edd88c2c9de" providerId="LiveId" clId="{11C30EE5-8388-4F1C-BCE9-8467A936650A}" dt="2021-10-28T01:16:19.078" v="4962" actId="478"/>
          <ac:cxnSpMkLst>
            <pc:docMk/>
            <pc:sldMk cId="60619730" sldId="278"/>
            <ac:cxnSpMk id="32" creationId="{FDEC437A-BFC4-4AEC-A91F-CBF7E8797476}"/>
          </ac:cxnSpMkLst>
        </pc:cxnChg>
        <pc:cxnChg chg="del mod">
          <ac:chgData name="Fabio Di Troia" userId="7de80edd88c2c9de" providerId="LiveId" clId="{11C30EE5-8388-4F1C-BCE9-8467A936650A}" dt="2021-10-28T01:16:19.078" v="4962" actId="478"/>
          <ac:cxnSpMkLst>
            <pc:docMk/>
            <pc:sldMk cId="60619730" sldId="278"/>
            <ac:cxnSpMk id="39" creationId="{37281AF8-97E5-4B91-B750-A83AF81F603C}"/>
          </ac:cxnSpMkLst>
        </pc:cxnChg>
      </pc:sldChg>
      <pc:sldChg chg="addSp delSp modSp add mod modTransition modAnim">
        <pc:chgData name="Fabio Di Troia" userId="7de80edd88c2c9de" providerId="LiveId" clId="{11C30EE5-8388-4F1C-BCE9-8467A936650A}" dt="2021-11-16T05:05:14.328" v="13278"/>
        <pc:sldMkLst>
          <pc:docMk/>
          <pc:sldMk cId="2958830745" sldId="279"/>
        </pc:sldMkLst>
        <pc:spChg chg="mod">
          <ac:chgData name="Fabio Di Troia" userId="7de80edd88c2c9de" providerId="LiveId" clId="{11C30EE5-8388-4F1C-BCE9-8467A936650A}" dt="2021-10-28T01:52:18.340" v="5962" actId="20577"/>
          <ac:spMkLst>
            <pc:docMk/>
            <pc:sldMk cId="2958830745" sldId="279"/>
            <ac:spMk id="2" creationId="{9A1BBC2B-E125-478D-BD1C-FAEC4438ADE1}"/>
          </ac:spMkLst>
        </pc:spChg>
        <pc:spChg chg="mod">
          <ac:chgData name="Fabio Di Troia" userId="7de80edd88c2c9de" providerId="LiveId" clId="{11C30EE5-8388-4F1C-BCE9-8467A936650A}" dt="2021-10-28T01:37:36.746" v="5540" actId="1076"/>
          <ac:spMkLst>
            <pc:docMk/>
            <pc:sldMk cId="2958830745" sldId="279"/>
            <ac:spMk id="4" creationId="{E20E6C69-75AE-4A7D-9D94-7EF07F7E4F9A}"/>
          </ac:spMkLst>
        </pc:spChg>
        <pc:spChg chg="mod">
          <ac:chgData name="Fabio Di Troia" userId="7de80edd88c2c9de" providerId="LiveId" clId="{11C30EE5-8388-4F1C-BCE9-8467A936650A}" dt="2021-10-28T01:37:36.746" v="5540" actId="1076"/>
          <ac:spMkLst>
            <pc:docMk/>
            <pc:sldMk cId="2958830745" sldId="279"/>
            <ac:spMk id="7" creationId="{FE4936F0-DD78-4E39-8184-C1278234A7C4}"/>
          </ac:spMkLst>
        </pc:spChg>
        <pc:spChg chg="del">
          <ac:chgData name="Fabio Di Troia" userId="7de80edd88c2c9de" providerId="LiveId" clId="{11C30EE5-8388-4F1C-BCE9-8467A936650A}" dt="2021-10-28T01:32:13.472" v="5314" actId="478"/>
          <ac:spMkLst>
            <pc:docMk/>
            <pc:sldMk cId="2958830745" sldId="279"/>
            <ac:spMk id="8" creationId="{DD3860D4-BC7F-42AF-8FD9-69617B2E15DF}"/>
          </ac:spMkLst>
        </pc:spChg>
        <pc:spChg chg="add mod">
          <ac:chgData name="Fabio Di Troia" userId="7de80edd88c2c9de" providerId="LiveId" clId="{11C30EE5-8388-4F1C-BCE9-8467A936650A}" dt="2021-10-28T01:40:45.130" v="5634" actId="1076"/>
          <ac:spMkLst>
            <pc:docMk/>
            <pc:sldMk cId="2958830745" sldId="279"/>
            <ac:spMk id="11" creationId="{C823686F-DA91-4FF0-81BE-5EB56CE1CA92}"/>
          </ac:spMkLst>
        </pc:spChg>
        <pc:spChg chg="del">
          <ac:chgData name="Fabio Di Troia" userId="7de80edd88c2c9de" providerId="LiveId" clId="{11C30EE5-8388-4F1C-BCE9-8467A936650A}" dt="2021-10-28T01:32:13.472" v="5314" actId="478"/>
          <ac:spMkLst>
            <pc:docMk/>
            <pc:sldMk cId="2958830745" sldId="279"/>
            <ac:spMk id="14" creationId="{AE0733E7-EA5F-4B6A-985F-123D030D1682}"/>
          </ac:spMkLst>
        </pc:spChg>
        <pc:spChg chg="del">
          <ac:chgData name="Fabio Di Troia" userId="7de80edd88c2c9de" providerId="LiveId" clId="{11C30EE5-8388-4F1C-BCE9-8467A936650A}" dt="2021-10-28T01:32:13.472" v="5314" actId="478"/>
          <ac:spMkLst>
            <pc:docMk/>
            <pc:sldMk cId="2958830745" sldId="279"/>
            <ac:spMk id="19" creationId="{3EF8F147-5F81-4AB1-822C-E5F4A1B105D1}"/>
          </ac:spMkLst>
        </pc:spChg>
        <pc:spChg chg="mod">
          <ac:chgData name="Fabio Di Troia" userId="7de80edd88c2c9de" providerId="LiveId" clId="{11C30EE5-8388-4F1C-BCE9-8467A936650A}" dt="2021-10-28T01:38:18.451" v="5555" actId="20577"/>
          <ac:spMkLst>
            <pc:docMk/>
            <pc:sldMk cId="2958830745" sldId="279"/>
            <ac:spMk id="20" creationId="{9695C7B3-E764-4F51-9981-58317F716F6D}"/>
          </ac:spMkLst>
        </pc:spChg>
        <pc:spChg chg="del">
          <ac:chgData name="Fabio Di Troia" userId="7de80edd88c2c9de" providerId="LiveId" clId="{11C30EE5-8388-4F1C-BCE9-8467A936650A}" dt="2021-10-28T01:32:13.472" v="5314" actId="478"/>
          <ac:spMkLst>
            <pc:docMk/>
            <pc:sldMk cId="2958830745" sldId="279"/>
            <ac:spMk id="23" creationId="{2B49CAB6-D2C3-4CC6-8F30-F82797697CEA}"/>
          </ac:spMkLst>
        </pc:spChg>
        <pc:spChg chg="del">
          <ac:chgData name="Fabio Di Troia" userId="7de80edd88c2c9de" providerId="LiveId" clId="{11C30EE5-8388-4F1C-BCE9-8467A936650A}" dt="2021-10-28T01:32:13.472" v="5314" actId="478"/>
          <ac:spMkLst>
            <pc:docMk/>
            <pc:sldMk cId="2958830745" sldId="279"/>
            <ac:spMk id="24" creationId="{425CF294-9F02-4037-B8C6-85D50E793C06}"/>
          </ac:spMkLst>
        </pc:spChg>
        <pc:spChg chg="del">
          <ac:chgData name="Fabio Di Troia" userId="7de80edd88c2c9de" providerId="LiveId" clId="{11C30EE5-8388-4F1C-BCE9-8467A936650A}" dt="2021-10-28T01:32:13.472" v="5314" actId="478"/>
          <ac:spMkLst>
            <pc:docMk/>
            <pc:sldMk cId="2958830745" sldId="279"/>
            <ac:spMk id="25" creationId="{8C549AE5-C8CC-443D-B2B3-524733EEC722}"/>
          </ac:spMkLst>
        </pc:spChg>
        <pc:spChg chg="del">
          <ac:chgData name="Fabio Di Troia" userId="7de80edd88c2c9de" providerId="LiveId" clId="{11C30EE5-8388-4F1C-BCE9-8467A936650A}" dt="2021-10-28T01:32:13.472" v="5314" actId="478"/>
          <ac:spMkLst>
            <pc:docMk/>
            <pc:sldMk cId="2958830745" sldId="279"/>
            <ac:spMk id="28" creationId="{CF334D57-4A94-416E-A05F-0865EBBECE19}"/>
          </ac:spMkLst>
        </pc:spChg>
        <pc:spChg chg="del">
          <ac:chgData name="Fabio Di Troia" userId="7de80edd88c2c9de" providerId="LiveId" clId="{11C30EE5-8388-4F1C-BCE9-8467A936650A}" dt="2021-10-28T01:32:13.472" v="5314" actId="478"/>
          <ac:spMkLst>
            <pc:docMk/>
            <pc:sldMk cId="2958830745" sldId="279"/>
            <ac:spMk id="29" creationId="{0BE5C621-C9E2-4C99-B038-673AE403EA56}"/>
          </ac:spMkLst>
        </pc:spChg>
        <pc:spChg chg="add mod">
          <ac:chgData name="Fabio Di Troia" userId="7de80edd88c2c9de" providerId="LiveId" clId="{11C30EE5-8388-4F1C-BCE9-8467A936650A}" dt="2021-10-28T01:41:49.062" v="5658" actId="1037"/>
          <ac:spMkLst>
            <pc:docMk/>
            <pc:sldMk cId="2958830745" sldId="279"/>
            <ac:spMk id="32" creationId="{77B2C1BE-1380-44A5-8880-FC834B84B078}"/>
          </ac:spMkLst>
        </pc:spChg>
        <pc:spChg chg="mod">
          <ac:chgData name="Fabio Di Troia" userId="7de80edd88c2c9de" providerId="LiveId" clId="{11C30EE5-8388-4F1C-BCE9-8467A936650A}" dt="2021-10-28T01:35:23.860" v="5528" actId="2711"/>
          <ac:spMkLst>
            <pc:docMk/>
            <pc:sldMk cId="2958830745" sldId="279"/>
            <ac:spMk id="37" creationId="{1674CC4D-2B51-4A68-AAC5-6F6732EC9B26}"/>
          </ac:spMkLst>
        </pc:spChg>
        <pc:spChg chg="del">
          <ac:chgData name="Fabio Di Troia" userId="7de80edd88c2c9de" providerId="LiveId" clId="{11C30EE5-8388-4F1C-BCE9-8467A936650A}" dt="2021-10-28T01:32:22.871" v="5316" actId="478"/>
          <ac:spMkLst>
            <pc:docMk/>
            <pc:sldMk cId="2958830745" sldId="279"/>
            <ac:spMk id="38" creationId="{3C5C6160-E7EA-4A6E-8001-48748E68F4E2}"/>
          </ac:spMkLst>
        </pc:spChg>
        <pc:spChg chg="del mod">
          <ac:chgData name="Fabio Di Troia" userId="7de80edd88c2c9de" providerId="LiveId" clId="{11C30EE5-8388-4F1C-BCE9-8467A936650A}" dt="2021-10-28T01:38:50.778" v="5557" actId="478"/>
          <ac:spMkLst>
            <pc:docMk/>
            <pc:sldMk cId="2958830745" sldId="279"/>
            <ac:spMk id="40" creationId="{EEEF67BA-74FB-43AD-9A0E-FF79C9000469}"/>
          </ac:spMkLst>
        </pc:spChg>
        <pc:spChg chg="del">
          <ac:chgData name="Fabio Di Troia" userId="7de80edd88c2c9de" providerId="LiveId" clId="{11C30EE5-8388-4F1C-BCE9-8467A936650A}" dt="2021-10-28T01:32:13.472" v="5314" actId="478"/>
          <ac:spMkLst>
            <pc:docMk/>
            <pc:sldMk cId="2958830745" sldId="279"/>
            <ac:spMk id="41" creationId="{A4DD1C55-5617-469E-8EBE-D4115A5B52CA}"/>
          </ac:spMkLst>
        </pc:spChg>
        <pc:spChg chg="del">
          <ac:chgData name="Fabio Di Troia" userId="7de80edd88c2c9de" providerId="LiveId" clId="{11C30EE5-8388-4F1C-BCE9-8467A936650A}" dt="2021-10-28T01:32:13.472" v="5314" actId="478"/>
          <ac:spMkLst>
            <pc:docMk/>
            <pc:sldMk cId="2958830745" sldId="279"/>
            <ac:spMk id="42" creationId="{87737EB7-0644-47C1-BA1A-42BED4B6AF64}"/>
          </ac:spMkLst>
        </pc:spChg>
        <pc:picChg chg="add mod">
          <ac:chgData name="Fabio Di Troia" userId="7de80edd88c2c9de" providerId="LiveId" clId="{11C30EE5-8388-4F1C-BCE9-8467A936650A}" dt="2021-10-28T01:37:12.900" v="5533" actId="1076"/>
          <ac:picMkLst>
            <pc:docMk/>
            <pc:sldMk cId="2958830745" sldId="279"/>
            <ac:picMk id="5" creationId="{A053637A-4E2B-4677-BF34-0AE19B075265}"/>
          </ac:picMkLst>
        </pc:picChg>
        <pc:cxnChg chg="add mod">
          <ac:chgData name="Fabio Di Troia" userId="7de80edd88c2c9de" providerId="LiveId" clId="{11C30EE5-8388-4F1C-BCE9-8467A936650A}" dt="2021-10-28T01:37:21.650" v="5539" actId="1036"/>
          <ac:cxnSpMkLst>
            <pc:docMk/>
            <pc:sldMk cId="2958830745" sldId="279"/>
            <ac:cxnSpMk id="9" creationId="{77C631FE-C413-4196-B239-F777C0BC2381}"/>
          </ac:cxnSpMkLst>
        </pc:cxnChg>
        <pc:cxnChg chg="add mod">
          <ac:chgData name="Fabio Di Troia" userId="7de80edd88c2c9de" providerId="LiveId" clId="{11C30EE5-8388-4F1C-BCE9-8467A936650A}" dt="2021-10-28T01:41:20.376" v="5640" actId="208"/>
          <ac:cxnSpMkLst>
            <pc:docMk/>
            <pc:sldMk cId="2958830745" sldId="279"/>
            <ac:cxnSpMk id="15" creationId="{6072797B-2A28-40A2-8139-0A3E73B0E37C}"/>
          </ac:cxnSpMkLst>
        </pc:cxnChg>
        <pc:cxnChg chg="mod">
          <ac:chgData name="Fabio Di Troia" userId="7de80edd88c2c9de" providerId="LiveId" clId="{11C30EE5-8388-4F1C-BCE9-8467A936650A}" dt="2021-10-28T01:37:36.746" v="5540" actId="1076"/>
          <ac:cxnSpMkLst>
            <pc:docMk/>
            <pc:sldMk cId="2958830745" sldId="279"/>
            <ac:cxnSpMk id="16" creationId="{F01E62BD-A0C7-4BBD-B94C-8C0E92DA6037}"/>
          </ac:cxnSpMkLst>
        </pc:cxnChg>
        <pc:cxnChg chg="mod">
          <ac:chgData name="Fabio Di Troia" userId="7de80edd88c2c9de" providerId="LiveId" clId="{11C30EE5-8388-4F1C-BCE9-8467A936650A}" dt="2021-10-28T01:37:36.746" v="5540" actId="1076"/>
          <ac:cxnSpMkLst>
            <pc:docMk/>
            <pc:sldMk cId="2958830745" sldId="279"/>
            <ac:cxnSpMk id="22" creationId="{CB3056FF-CA02-4BBC-910A-376A8924B7B5}"/>
          </ac:cxnSpMkLst>
        </pc:cxnChg>
        <pc:cxnChg chg="mod">
          <ac:chgData name="Fabio Di Troia" userId="7de80edd88c2c9de" providerId="LiveId" clId="{11C30EE5-8388-4F1C-BCE9-8467A936650A}" dt="2021-10-28T01:37:36.746" v="5540" actId="1076"/>
          <ac:cxnSpMkLst>
            <pc:docMk/>
            <pc:sldMk cId="2958830745" sldId="279"/>
            <ac:cxnSpMk id="26" creationId="{4C9EBC9F-CC7B-4EA2-9B73-85A84FFE37DF}"/>
          </ac:cxnSpMkLst>
        </pc:cxnChg>
        <pc:cxnChg chg="del mod">
          <ac:chgData name="Fabio Di Troia" userId="7de80edd88c2c9de" providerId="LiveId" clId="{11C30EE5-8388-4F1C-BCE9-8467A936650A}" dt="2021-10-28T01:32:40.702" v="5319" actId="478"/>
          <ac:cxnSpMkLst>
            <pc:docMk/>
            <pc:sldMk cId="2958830745" sldId="279"/>
            <ac:cxnSpMk id="27" creationId="{CECA7CA4-C249-44C7-B746-EB1F253A6438}"/>
          </ac:cxnSpMkLst>
        </pc:cxnChg>
        <pc:cxnChg chg="mod">
          <ac:chgData name="Fabio Di Troia" userId="7de80edd88c2c9de" providerId="LiveId" clId="{11C30EE5-8388-4F1C-BCE9-8467A936650A}" dt="2021-10-28T01:37:36.746" v="5540" actId="1076"/>
          <ac:cxnSpMkLst>
            <pc:docMk/>
            <pc:sldMk cId="2958830745" sldId="279"/>
            <ac:cxnSpMk id="31" creationId="{D7BEA9F6-8DCC-4493-BC17-3D6B231B57C4}"/>
          </ac:cxnSpMkLst>
        </pc:cxnChg>
        <pc:cxnChg chg="del mod">
          <ac:chgData name="Fabio Di Troia" userId="7de80edd88c2c9de" providerId="LiveId" clId="{11C30EE5-8388-4F1C-BCE9-8467A936650A}" dt="2021-10-28T01:32:41.815" v="5320" actId="478"/>
          <ac:cxnSpMkLst>
            <pc:docMk/>
            <pc:sldMk cId="2958830745" sldId="279"/>
            <ac:cxnSpMk id="34" creationId="{25DDF189-6EB7-431C-83D6-DC4D443639E7}"/>
          </ac:cxnSpMkLst>
        </pc:cxnChg>
      </pc:sldChg>
      <pc:sldChg chg="addSp delSp modSp add mod modTransition delAnim modAnim delDesignElem chgLayout">
        <pc:chgData name="Fabio Di Troia" userId="7de80edd88c2c9de" providerId="LiveId" clId="{11C30EE5-8388-4F1C-BCE9-8467A936650A}" dt="2021-11-16T05:27:19.157" v="13291"/>
        <pc:sldMkLst>
          <pc:docMk/>
          <pc:sldMk cId="1437789446" sldId="280"/>
        </pc:sldMkLst>
        <pc:spChg chg="mod ord">
          <ac:chgData name="Fabio Di Troia" userId="7de80edd88c2c9de" providerId="LiveId" clId="{11C30EE5-8388-4F1C-BCE9-8467A936650A}" dt="2021-11-01T19:23:22.916" v="8318" actId="26606"/>
          <ac:spMkLst>
            <pc:docMk/>
            <pc:sldMk cId="1437789446" sldId="280"/>
            <ac:spMk id="2" creationId="{9A1BBC2B-E125-478D-BD1C-FAEC4438ADE1}"/>
          </ac:spMkLst>
        </pc:spChg>
        <pc:spChg chg="add mod ord">
          <ac:chgData name="Fabio Di Troia" userId="7de80edd88c2c9de" providerId="LiveId" clId="{11C30EE5-8388-4F1C-BCE9-8467A936650A}" dt="2021-11-16T05:26:22.528" v="13289" actId="207"/>
          <ac:spMkLst>
            <pc:docMk/>
            <pc:sldMk cId="1437789446" sldId="280"/>
            <ac:spMk id="3" creationId="{C967CE39-71D7-4CE5-8A19-B250D5EEE230}"/>
          </ac:spMkLst>
        </pc:spChg>
        <pc:spChg chg="del">
          <ac:chgData name="Fabio Di Troia" userId="7de80edd88c2c9de" providerId="LiveId" clId="{11C30EE5-8388-4F1C-BCE9-8467A936650A}" dt="2021-10-28T01:44:02.367" v="5688" actId="478"/>
          <ac:spMkLst>
            <pc:docMk/>
            <pc:sldMk cId="1437789446" sldId="280"/>
            <ac:spMk id="4" creationId="{E20E6C69-75AE-4A7D-9D94-7EF07F7E4F9A}"/>
          </ac:spMkLst>
        </pc:spChg>
        <pc:spChg chg="add del">
          <ac:chgData name="Fabio Di Troia" userId="7de80edd88c2c9de" providerId="LiveId" clId="{11C30EE5-8388-4F1C-BCE9-8467A936650A}" dt="2021-11-01T19:23:19.661" v="8316" actId="26606"/>
          <ac:spMkLst>
            <pc:docMk/>
            <pc:sldMk cId="1437789446" sldId="280"/>
            <ac:spMk id="6" creationId="{2C61293E-6EBE-43EF-A52C-9BEBFD7679D4}"/>
          </ac:spMkLst>
        </pc:spChg>
        <pc:spChg chg="del">
          <ac:chgData name="Fabio Di Troia" userId="7de80edd88c2c9de" providerId="LiveId" clId="{11C30EE5-8388-4F1C-BCE9-8467A936650A}" dt="2021-10-28T01:44:02.367" v="5688" actId="478"/>
          <ac:spMkLst>
            <pc:docMk/>
            <pc:sldMk cId="1437789446" sldId="280"/>
            <ac:spMk id="7" creationId="{FE4936F0-DD78-4E39-8184-C1278234A7C4}"/>
          </ac:spMkLst>
        </pc:spChg>
        <pc:spChg chg="del">
          <ac:chgData name="Fabio Di Troia" userId="7de80edd88c2c9de" providerId="LiveId" clId="{11C30EE5-8388-4F1C-BCE9-8467A936650A}" dt="2021-10-28T01:44:08.642" v="5690" actId="700"/>
          <ac:spMkLst>
            <pc:docMk/>
            <pc:sldMk cId="1437789446" sldId="280"/>
            <ac:spMk id="10" creationId="{45D37F4E-DDB4-456B-97E0-9937730A039F}"/>
          </ac:spMkLst>
        </pc:spChg>
        <pc:spChg chg="del">
          <ac:chgData name="Fabio Di Troia" userId="7de80edd88c2c9de" providerId="LiveId" clId="{11C30EE5-8388-4F1C-BCE9-8467A936650A}" dt="2021-10-28T01:44:02.367" v="5688" actId="478"/>
          <ac:spMkLst>
            <pc:docMk/>
            <pc:sldMk cId="1437789446" sldId="280"/>
            <ac:spMk id="11" creationId="{C823686F-DA91-4FF0-81BE-5EB56CE1CA92}"/>
          </ac:spMkLst>
        </pc:spChg>
        <pc:spChg chg="del">
          <ac:chgData name="Fabio Di Troia" userId="7de80edd88c2c9de" providerId="LiveId" clId="{11C30EE5-8388-4F1C-BCE9-8467A936650A}" dt="2021-10-28T01:44:08.642" v="5690" actId="700"/>
          <ac:spMkLst>
            <pc:docMk/>
            <pc:sldMk cId="1437789446" sldId="280"/>
            <ac:spMk id="12" creationId="{B2DD41CD-8F47-4F56-AD12-4E2FF7696987}"/>
          </ac:spMkLst>
        </pc:spChg>
        <pc:spChg chg="add del">
          <ac:chgData name="Fabio Di Troia" userId="7de80edd88c2c9de" providerId="LiveId" clId="{11C30EE5-8388-4F1C-BCE9-8467A936650A}" dt="2021-11-01T19:23:19.661" v="8316" actId="26606"/>
          <ac:spMkLst>
            <pc:docMk/>
            <pc:sldMk cId="1437789446" sldId="280"/>
            <ac:spMk id="17" creationId="{21540236-BFD5-4A9D-8840-4703E7F76825}"/>
          </ac:spMkLst>
        </pc:spChg>
        <pc:spChg chg="add">
          <ac:chgData name="Fabio Di Troia" userId="7de80edd88c2c9de" providerId="LiveId" clId="{11C30EE5-8388-4F1C-BCE9-8467A936650A}" dt="2021-11-01T19:23:22.916" v="8318" actId="26606"/>
          <ac:spMkLst>
            <pc:docMk/>
            <pc:sldMk cId="1437789446" sldId="280"/>
            <ac:spMk id="18" creationId="{100EDD19-6802-4EC3-95CE-CFFAB042CFD6}"/>
          </ac:spMkLst>
        </pc:spChg>
        <pc:spChg chg="add">
          <ac:chgData name="Fabio Di Troia" userId="7de80edd88c2c9de" providerId="LiveId" clId="{11C30EE5-8388-4F1C-BCE9-8467A936650A}" dt="2021-11-01T19:23:22.916" v="8318" actId="26606"/>
          <ac:spMkLst>
            <pc:docMk/>
            <pc:sldMk cId="1437789446" sldId="280"/>
            <ac:spMk id="19" creationId="{DB17E863-922E-4C26-BD64-E8FD41D28661}"/>
          </ac:spMkLst>
        </pc:spChg>
        <pc:spChg chg="del">
          <ac:chgData name="Fabio Di Troia" userId="7de80edd88c2c9de" providerId="LiveId" clId="{11C30EE5-8388-4F1C-BCE9-8467A936650A}" dt="2021-10-28T01:44:02.367" v="5688" actId="478"/>
          <ac:spMkLst>
            <pc:docMk/>
            <pc:sldMk cId="1437789446" sldId="280"/>
            <ac:spMk id="20" creationId="{9695C7B3-E764-4F51-9981-58317F716F6D}"/>
          </ac:spMkLst>
        </pc:spChg>
        <pc:spChg chg="del">
          <ac:chgData name="Fabio Di Troia" userId="7de80edd88c2c9de" providerId="LiveId" clId="{11C30EE5-8388-4F1C-BCE9-8467A936650A}" dt="2021-10-28T01:44:02.367" v="5688" actId="478"/>
          <ac:spMkLst>
            <pc:docMk/>
            <pc:sldMk cId="1437789446" sldId="280"/>
            <ac:spMk id="32" creationId="{77B2C1BE-1380-44A5-8880-FC834B84B078}"/>
          </ac:spMkLst>
        </pc:spChg>
        <pc:spChg chg="del">
          <ac:chgData name="Fabio Di Troia" userId="7de80edd88c2c9de" providerId="LiveId" clId="{11C30EE5-8388-4F1C-BCE9-8467A936650A}" dt="2021-10-28T01:44:04.494" v="5689" actId="478"/>
          <ac:spMkLst>
            <pc:docMk/>
            <pc:sldMk cId="1437789446" sldId="280"/>
            <ac:spMk id="37" creationId="{1674CC4D-2B51-4A68-AAC5-6F6732EC9B26}"/>
          </ac:spMkLst>
        </pc:spChg>
        <pc:picChg chg="del">
          <ac:chgData name="Fabio Di Troia" userId="7de80edd88c2c9de" providerId="LiveId" clId="{11C30EE5-8388-4F1C-BCE9-8467A936650A}" dt="2021-10-28T01:44:02.367" v="5688" actId="478"/>
          <ac:picMkLst>
            <pc:docMk/>
            <pc:sldMk cId="1437789446" sldId="280"/>
            <ac:picMk id="5" creationId="{A053637A-4E2B-4677-BF34-0AE19B075265}"/>
          </ac:picMkLst>
        </pc:picChg>
        <pc:picChg chg="add del mod">
          <ac:chgData name="Fabio Di Troia" userId="7de80edd88c2c9de" providerId="LiveId" clId="{11C30EE5-8388-4F1C-BCE9-8467A936650A}" dt="2021-10-28T01:48:16.540" v="5843"/>
          <ac:picMkLst>
            <pc:docMk/>
            <pc:sldMk cId="1437789446" sldId="280"/>
            <ac:picMk id="8" creationId="{61EABE35-5868-40F5-B66F-8930F609BD6F}"/>
          </ac:picMkLst>
        </pc:picChg>
        <pc:picChg chg="add del">
          <ac:chgData name="Fabio Di Troia" userId="7de80edd88c2c9de" providerId="LiveId" clId="{11C30EE5-8388-4F1C-BCE9-8467A936650A}" dt="2021-11-01T19:23:19.661" v="8316" actId="26606"/>
          <ac:picMkLst>
            <pc:docMk/>
            <pc:sldMk cId="1437789446" sldId="280"/>
            <ac:picMk id="13" creationId="{A2E91D30-001A-4BC7-B466-3D0176AC0C66}"/>
          </ac:picMkLst>
        </pc:picChg>
        <pc:picChg chg="add del mod">
          <ac:chgData name="Fabio Di Troia" userId="7de80edd88c2c9de" providerId="LiveId" clId="{11C30EE5-8388-4F1C-BCE9-8467A936650A}" dt="2021-10-28T01:50:47.463" v="5851" actId="478"/>
          <ac:picMkLst>
            <pc:docMk/>
            <pc:sldMk cId="1437789446" sldId="280"/>
            <ac:picMk id="14" creationId="{86E3207F-8F7E-4652-9BC6-1701E59AB5E5}"/>
          </ac:picMkLst>
        </pc:picChg>
        <pc:cxnChg chg="del">
          <ac:chgData name="Fabio Di Troia" userId="7de80edd88c2c9de" providerId="LiveId" clId="{11C30EE5-8388-4F1C-BCE9-8467A936650A}" dt="2021-10-28T01:44:02.367" v="5688" actId="478"/>
          <ac:cxnSpMkLst>
            <pc:docMk/>
            <pc:sldMk cId="1437789446" sldId="280"/>
            <ac:cxnSpMk id="9" creationId="{77C631FE-C413-4196-B239-F777C0BC2381}"/>
          </ac:cxnSpMkLst>
        </pc:cxnChg>
        <pc:cxnChg chg="del">
          <ac:chgData name="Fabio Di Troia" userId="7de80edd88c2c9de" providerId="LiveId" clId="{11C30EE5-8388-4F1C-BCE9-8467A936650A}" dt="2021-10-28T01:44:02.367" v="5688" actId="478"/>
          <ac:cxnSpMkLst>
            <pc:docMk/>
            <pc:sldMk cId="1437789446" sldId="280"/>
            <ac:cxnSpMk id="15" creationId="{6072797B-2A28-40A2-8139-0A3E73B0E37C}"/>
          </ac:cxnSpMkLst>
        </pc:cxnChg>
        <pc:cxnChg chg="del mod">
          <ac:chgData name="Fabio Di Troia" userId="7de80edd88c2c9de" providerId="LiveId" clId="{11C30EE5-8388-4F1C-BCE9-8467A936650A}" dt="2021-10-28T01:44:02.367" v="5688" actId="478"/>
          <ac:cxnSpMkLst>
            <pc:docMk/>
            <pc:sldMk cId="1437789446" sldId="280"/>
            <ac:cxnSpMk id="16" creationId="{F01E62BD-A0C7-4BBD-B94C-8C0E92DA6037}"/>
          </ac:cxnSpMkLst>
        </pc:cxnChg>
        <pc:cxnChg chg="del mod">
          <ac:chgData name="Fabio Di Troia" userId="7de80edd88c2c9de" providerId="LiveId" clId="{11C30EE5-8388-4F1C-BCE9-8467A936650A}" dt="2021-10-28T01:44:02.367" v="5688" actId="478"/>
          <ac:cxnSpMkLst>
            <pc:docMk/>
            <pc:sldMk cId="1437789446" sldId="280"/>
            <ac:cxnSpMk id="22" creationId="{CB3056FF-CA02-4BBC-910A-376A8924B7B5}"/>
          </ac:cxnSpMkLst>
        </pc:cxnChg>
        <pc:cxnChg chg="del mod">
          <ac:chgData name="Fabio Di Troia" userId="7de80edd88c2c9de" providerId="LiveId" clId="{11C30EE5-8388-4F1C-BCE9-8467A936650A}" dt="2021-10-28T01:44:02.367" v="5688" actId="478"/>
          <ac:cxnSpMkLst>
            <pc:docMk/>
            <pc:sldMk cId="1437789446" sldId="280"/>
            <ac:cxnSpMk id="26" creationId="{4C9EBC9F-CC7B-4EA2-9B73-85A84FFE37DF}"/>
          </ac:cxnSpMkLst>
        </pc:cxnChg>
        <pc:cxnChg chg="del mod">
          <ac:chgData name="Fabio Di Troia" userId="7de80edd88c2c9de" providerId="LiveId" clId="{11C30EE5-8388-4F1C-BCE9-8467A936650A}" dt="2021-10-28T01:44:02.367" v="5688" actId="478"/>
          <ac:cxnSpMkLst>
            <pc:docMk/>
            <pc:sldMk cId="1437789446" sldId="280"/>
            <ac:cxnSpMk id="31" creationId="{D7BEA9F6-8DCC-4493-BC17-3D6B231B57C4}"/>
          </ac:cxnSpMkLst>
        </pc:cxnChg>
      </pc:sldChg>
      <pc:sldChg chg="addSp modSp new del mod">
        <pc:chgData name="Fabio Di Troia" userId="7de80edd88c2c9de" providerId="LiveId" clId="{11C30EE5-8388-4F1C-BCE9-8467A936650A}" dt="2021-10-28T02:26:49.728" v="6325" actId="47"/>
        <pc:sldMkLst>
          <pc:docMk/>
          <pc:sldMk cId="588145262" sldId="281"/>
        </pc:sldMkLst>
        <pc:picChg chg="add mod">
          <ac:chgData name="Fabio Di Troia" userId="7de80edd88c2c9de" providerId="LiveId" clId="{11C30EE5-8388-4F1C-BCE9-8467A936650A}" dt="2021-10-28T01:48:19.882" v="5846" actId="27614"/>
          <ac:picMkLst>
            <pc:docMk/>
            <pc:sldMk cId="588145262" sldId="281"/>
            <ac:picMk id="3" creationId="{4B4E26A6-A2DC-4FF2-8FC2-51F9E845ECFB}"/>
          </ac:picMkLst>
        </pc:picChg>
      </pc:sldChg>
      <pc:sldChg chg="modSp add mod modTransition modAnim">
        <pc:chgData name="Fabio Di Troia" userId="7de80edd88c2c9de" providerId="LiveId" clId="{11C30EE5-8388-4F1C-BCE9-8467A936650A}" dt="2021-11-16T05:19:13.337" v="13286"/>
        <pc:sldMkLst>
          <pc:docMk/>
          <pc:sldMk cId="2060317212" sldId="282"/>
        </pc:sldMkLst>
        <pc:spChg chg="mod">
          <ac:chgData name="Fabio Di Troia" userId="7de80edd88c2c9de" providerId="LiveId" clId="{11C30EE5-8388-4F1C-BCE9-8467A936650A}" dt="2021-10-28T01:52:22.979" v="5963"/>
          <ac:spMkLst>
            <pc:docMk/>
            <pc:sldMk cId="2060317212" sldId="282"/>
            <ac:spMk id="2" creationId="{9A1BBC2B-E125-478D-BD1C-FAEC4438ADE1}"/>
          </ac:spMkLst>
        </pc:spChg>
        <pc:spChg chg="mod">
          <ac:chgData name="Fabio Di Troia" userId="7de80edd88c2c9de" providerId="LiveId" clId="{11C30EE5-8388-4F1C-BCE9-8467A936650A}" dt="2021-10-28T01:53:27.023" v="5999" actId="12"/>
          <ac:spMkLst>
            <pc:docMk/>
            <pc:sldMk cId="2060317212" sldId="282"/>
            <ac:spMk id="37" creationId="{1674CC4D-2B51-4A68-AAC5-6F6732EC9B26}"/>
          </ac:spMkLst>
        </pc:spChg>
      </pc:sldChg>
      <pc:sldChg chg="addSp delSp modSp add mod modTransition delAnim">
        <pc:chgData name="Fabio Di Troia" userId="7de80edd88c2c9de" providerId="LiveId" clId="{11C30EE5-8388-4F1C-BCE9-8467A936650A}" dt="2021-11-16T05:05:14.328" v="13278"/>
        <pc:sldMkLst>
          <pc:docMk/>
          <pc:sldMk cId="2447454556" sldId="283"/>
        </pc:sldMkLst>
        <pc:spChg chg="del">
          <ac:chgData name="Fabio Di Troia" userId="7de80edd88c2c9de" providerId="LiveId" clId="{11C30EE5-8388-4F1C-BCE9-8467A936650A}" dt="2021-10-28T01:54:05.480" v="6010" actId="478"/>
          <ac:spMkLst>
            <pc:docMk/>
            <pc:sldMk cId="2447454556" sldId="283"/>
            <ac:spMk id="4" creationId="{E20E6C69-75AE-4A7D-9D94-7EF07F7E4F9A}"/>
          </ac:spMkLst>
        </pc:spChg>
        <pc:spChg chg="del">
          <ac:chgData name="Fabio Di Troia" userId="7de80edd88c2c9de" providerId="LiveId" clId="{11C30EE5-8388-4F1C-BCE9-8467A936650A}" dt="2021-10-28T01:54:05.480" v="6010" actId="478"/>
          <ac:spMkLst>
            <pc:docMk/>
            <pc:sldMk cId="2447454556" sldId="283"/>
            <ac:spMk id="7" creationId="{FE4936F0-DD78-4E39-8184-C1278234A7C4}"/>
          </ac:spMkLst>
        </pc:spChg>
        <pc:spChg chg="del">
          <ac:chgData name="Fabio Di Troia" userId="7de80edd88c2c9de" providerId="LiveId" clId="{11C30EE5-8388-4F1C-BCE9-8467A936650A}" dt="2021-10-28T01:54:05.480" v="6010" actId="478"/>
          <ac:spMkLst>
            <pc:docMk/>
            <pc:sldMk cId="2447454556" sldId="283"/>
            <ac:spMk id="11" creationId="{C823686F-DA91-4FF0-81BE-5EB56CE1CA92}"/>
          </ac:spMkLst>
        </pc:spChg>
        <pc:spChg chg="add del">
          <ac:chgData name="Fabio Di Troia" userId="7de80edd88c2c9de" providerId="LiveId" clId="{11C30EE5-8388-4F1C-BCE9-8467A936650A}" dt="2021-10-28T01:54:06.416" v="6012" actId="22"/>
          <ac:spMkLst>
            <pc:docMk/>
            <pc:sldMk cId="2447454556" sldId="283"/>
            <ac:spMk id="19" creationId="{3557353C-EFAA-45F6-9B68-8CB646799B62}"/>
          </ac:spMkLst>
        </pc:spChg>
        <pc:spChg chg="del">
          <ac:chgData name="Fabio Di Troia" userId="7de80edd88c2c9de" providerId="LiveId" clId="{11C30EE5-8388-4F1C-BCE9-8467A936650A}" dt="2021-10-28T01:54:05.480" v="6010" actId="478"/>
          <ac:spMkLst>
            <pc:docMk/>
            <pc:sldMk cId="2447454556" sldId="283"/>
            <ac:spMk id="20" creationId="{9695C7B3-E764-4F51-9981-58317F716F6D}"/>
          </ac:spMkLst>
        </pc:spChg>
        <pc:spChg chg="del">
          <ac:chgData name="Fabio Di Troia" userId="7de80edd88c2c9de" providerId="LiveId" clId="{11C30EE5-8388-4F1C-BCE9-8467A936650A}" dt="2021-10-28T01:54:05.480" v="6010" actId="478"/>
          <ac:spMkLst>
            <pc:docMk/>
            <pc:sldMk cId="2447454556" sldId="283"/>
            <ac:spMk id="32" creationId="{77B2C1BE-1380-44A5-8880-FC834B84B078}"/>
          </ac:spMkLst>
        </pc:spChg>
        <pc:spChg chg="mod">
          <ac:chgData name="Fabio Di Troia" userId="7de80edd88c2c9de" providerId="LiveId" clId="{11C30EE5-8388-4F1C-BCE9-8467A936650A}" dt="2021-10-28T01:56:13.299" v="6098" actId="313"/>
          <ac:spMkLst>
            <pc:docMk/>
            <pc:sldMk cId="2447454556" sldId="283"/>
            <ac:spMk id="37" creationId="{1674CC4D-2B51-4A68-AAC5-6F6732EC9B26}"/>
          </ac:spMkLst>
        </pc:spChg>
        <pc:picChg chg="del">
          <ac:chgData name="Fabio Di Troia" userId="7de80edd88c2c9de" providerId="LiveId" clId="{11C30EE5-8388-4F1C-BCE9-8467A936650A}" dt="2021-10-28T01:54:05.480" v="6010" actId="478"/>
          <ac:picMkLst>
            <pc:docMk/>
            <pc:sldMk cId="2447454556" sldId="283"/>
            <ac:picMk id="5" creationId="{A053637A-4E2B-4677-BF34-0AE19B075265}"/>
          </ac:picMkLst>
        </pc:picChg>
        <pc:picChg chg="add mod">
          <ac:chgData name="Fabio Di Troia" userId="7de80edd88c2c9de" providerId="LiveId" clId="{11C30EE5-8388-4F1C-BCE9-8467A936650A}" dt="2021-10-28T01:54:17.901" v="6016" actId="1076"/>
          <ac:picMkLst>
            <pc:docMk/>
            <pc:sldMk cId="2447454556" sldId="283"/>
            <ac:picMk id="8" creationId="{9D501BC0-3177-490F-B211-56FBD3FA5F7F}"/>
          </ac:picMkLst>
        </pc:picChg>
        <pc:cxnChg chg="del">
          <ac:chgData name="Fabio Di Troia" userId="7de80edd88c2c9de" providerId="LiveId" clId="{11C30EE5-8388-4F1C-BCE9-8467A936650A}" dt="2021-10-28T01:54:05.480" v="6010" actId="478"/>
          <ac:cxnSpMkLst>
            <pc:docMk/>
            <pc:sldMk cId="2447454556" sldId="283"/>
            <ac:cxnSpMk id="9" creationId="{77C631FE-C413-4196-B239-F777C0BC2381}"/>
          </ac:cxnSpMkLst>
        </pc:cxnChg>
        <pc:cxnChg chg="del">
          <ac:chgData name="Fabio Di Troia" userId="7de80edd88c2c9de" providerId="LiveId" clId="{11C30EE5-8388-4F1C-BCE9-8467A936650A}" dt="2021-10-28T01:54:05.480" v="6010" actId="478"/>
          <ac:cxnSpMkLst>
            <pc:docMk/>
            <pc:sldMk cId="2447454556" sldId="283"/>
            <ac:cxnSpMk id="15" creationId="{6072797B-2A28-40A2-8139-0A3E73B0E37C}"/>
          </ac:cxnSpMkLst>
        </pc:cxnChg>
        <pc:cxnChg chg="del mod">
          <ac:chgData name="Fabio Di Troia" userId="7de80edd88c2c9de" providerId="LiveId" clId="{11C30EE5-8388-4F1C-BCE9-8467A936650A}" dt="2021-10-28T01:54:05.480" v="6010" actId="478"/>
          <ac:cxnSpMkLst>
            <pc:docMk/>
            <pc:sldMk cId="2447454556" sldId="283"/>
            <ac:cxnSpMk id="16" creationId="{F01E62BD-A0C7-4BBD-B94C-8C0E92DA6037}"/>
          </ac:cxnSpMkLst>
        </pc:cxnChg>
        <pc:cxnChg chg="del mod">
          <ac:chgData name="Fabio Di Troia" userId="7de80edd88c2c9de" providerId="LiveId" clId="{11C30EE5-8388-4F1C-BCE9-8467A936650A}" dt="2021-10-28T01:54:05.480" v="6010" actId="478"/>
          <ac:cxnSpMkLst>
            <pc:docMk/>
            <pc:sldMk cId="2447454556" sldId="283"/>
            <ac:cxnSpMk id="22" creationId="{CB3056FF-CA02-4BBC-910A-376A8924B7B5}"/>
          </ac:cxnSpMkLst>
        </pc:cxnChg>
        <pc:cxnChg chg="del mod">
          <ac:chgData name="Fabio Di Troia" userId="7de80edd88c2c9de" providerId="LiveId" clId="{11C30EE5-8388-4F1C-BCE9-8467A936650A}" dt="2021-10-28T01:54:05.480" v="6010" actId="478"/>
          <ac:cxnSpMkLst>
            <pc:docMk/>
            <pc:sldMk cId="2447454556" sldId="283"/>
            <ac:cxnSpMk id="26" creationId="{4C9EBC9F-CC7B-4EA2-9B73-85A84FFE37DF}"/>
          </ac:cxnSpMkLst>
        </pc:cxnChg>
        <pc:cxnChg chg="del mod">
          <ac:chgData name="Fabio Di Troia" userId="7de80edd88c2c9de" providerId="LiveId" clId="{11C30EE5-8388-4F1C-BCE9-8467A936650A}" dt="2021-10-28T01:54:05.480" v="6010" actId="478"/>
          <ac:cxnSpMkLst>
            <pc:docMk/>
            <pc:sldMk cId="2447454556" sldId="283"/>
            <ac:cxnSpMk id="31" creationId="{D7BEA9F6-8DCC-4493-BC17-3D6B231B57C4}"/>
          </ac:cxnSpMkLst>
        </pc:cxnChg>
      </pc:sldChg>
      <pc:sldChg chg="addSp delSp modSp new mod ord modTransition modNotesTx">
        <pc:chgData name="Fabio Di Troia" userId="7de80edd88c2c9de" providerId="LiveId" clId="{11C30EE5-8388-4F1C-BCE9-8467A936650A}" dt="2021-11-16T05:05:14.328" v="13278"/>
        <pc:sldMkLst>
          <pc:docMk/>
          <pc:sldMk cId="1581980836" sldId="284"/>
        </pc:sldMkLst>
        <pc:spChg chg="add mod">
          <ac:chgData name="Fabio Di Troia" userId="7de80edd88c2c9de" providerId="LiveId" clId="{11C30EE5-8388-4F1C-BCE9-8467A936650A}" dt="2021-10-28T02:06:59.425" v="6300" actId="20577"/>
          <ac:spMkLst>
            <pc:docMk/>
            <pc:sldMk cId="1581980836" sldId="284"/>
            <ac:spMk id="13" creationId="{894ECE38-D203-4612-8036-C2832C99684D}"/>
          </ac:spMkLst>
        </pc:spChg>
        <pc:picChg chg="add del">
          <ac:chgData name="Fabio Di Troia" userId="7de80edd88c2c9de" providerId="LiveId" clId="{11C30EE5-8388-4F1C-BCE9-8467A936650A}" dt="2021-10-28T01:56:57.061" v="6103" actId="478"/>
          <ac:picMkLst>
            <pc:docMk/>
            <pc:sldMk cId="1581980836" sldId="284"/>
            <ac:picMk id="3" creationId="{CE9410F6-65F4-48B0-9C3A-570767E535DE}"/>
          </ac:picMkLst>
        </pc:picChg>
        <pc:picChg chg="add del mod">
          <ac:chgData name="Fabio Di Troia" userId="7de80edd88c2c9de" providerId="LiveId" clId="{11C30EE5-8388-4F1C-BCE9-8467A936650A}" dt="2021-10-28T01:57:49.704" v="6122" actId="478"/>
          <ac:picMkLst>
            <pc:docMk/>
            <pc:sldMk cId="1581980836" sldId="284"/>
            <ac:picMk id="5" creationId="{2C3AF932-C5A6-47E9-9E38-6CCF2043F9FF}"/>
          </ac:picMkLst>
        </pc:picChg>
        <pc:picChg chg="add del mod">
          <ac:chgData name="Fabio Di Troia" userId="7de80edd88c2c9de" providerId="LiveId" clId="{11C30EE5-8388-4F1C-BCE9-8467A936650A}" dt="2021-10-28T01:57:48.823" v="6120" actId="478"/>
          <ac:picMkLst>
            <pc:docMk/>
            <pc:sldMk cId="1581980836" sldId="284"/>
            <ac:picMk id="7" creationId="{CEB46772-30FB-43DF-8CEB-E7C3D2E0359C}"/>
          </ac:picMkLst>
        </pc:picChg>
        <pc:picChg chg="add del mod">
          <ac:chgData name="Fabio Di Troia" userId="7de80edd88c2c9de" providerId="LiveId" clId="{11C30EE5-8388-4F1C-BCE9-8467A936650A}" dt="2021-10-28T02:00:36.227" v="6126" actId="478"/>
          <ac:picMkLst>
            <pc:docMk/>
            <pc:sldMk cId="1581980836" sldId="284"/>
            <ac:picMk id="9" creationId="{9344614B-D4F4-479C-9F70-211E2DA545F8}"/>
          </ac:picMkLst>
        </pc:picChg>
        <pc:picChg chg="add mod">
          <ac:chgData name="Fabio Di Troia" userId="7de80edd88c2c9de" providerId="LiveId" clId="{11C30EE5-8388-4F1C-BCE9-8467A936650A}" dt="2021-10-28T02:06:08.285" v="6232" actId="1038"/>
          <ac:picMkLst>
            <pc:docMk/>
            <pc:sldMk cId="1581980836" sldId="284"/>
            <ac:picMk id="11" creationId="{E0F0118B-506C-42F9-B710-55CC9DDF5C27}"/>
          </ac:picMkLst>
        </pc:picChg>
        <pc:picChg chg="add mod">
          <ac:chgData name="Fabio Di Troia" userId="7de80edd88c2c9de" providerId="LiveId" clId="{11C30EE5-8388-4F1C-BCE9-8467A936650A}" dt="2021-10-28T02:08:44.505" v="6311" actId="1076"/>
          <ac:picMkLst>
            <pc:docMk/>
            <pc:sldMk cId="1581980836" sldId="284"/>
            <ac:picMk id="15" creationId="{A2A582B6-E5CB-4D06-A155-05B29BB16934}"/>
          </ac:picMkLst>
        </pc:picChg>
        <pc:picChg chg="add mod">
          <ac:chgData name="Fabio Di Troia" userId="7de80edd88c2c9de" providerId="LiveId" clId="{11C30EE5-8388-4F1C-BCE9-8467A936650A}" dt="2021-10-28T02:08:45.512" v="6312" actId="1076"/>
          <ac:picMkLst>
            <pc:docMk/>
            <pc:sldMk cId="1581980836" sldId="284"/>
            <ac:picMk id="17" creationId="{AE9EA227-4B4B-43BE-8971-ACDC8E360800}"/>
          </ac:picMkLst>
        </pc:picChg>
      </pc:sldChg>
      <pc:sldChg chg="addSp delSp modSp add mod modTransition modNotesTx">
        <pc:chgData name="Fabio Di Troia" userId="7de80edd88c2c9de" providerId="LiveId" clId="{11C30EE5-8388-4F1C-BCE9-8467A936650A}" dt="2021-11-16T05:05:14.328" v="13278"/>
        <pc:sldMkLst>
          <pc:docMk/>
          <pc:sldMk cId="2000000257" sldId="285"/>
        </pc:sldMkLst>
        <pc:spChg chg="mod">
          <ac:chgData name="Fabio Di Troia" userId="7de80edd88c2c9de" providerId="LiveId" clId="{11C30EE5-8388-4F1C-BCE9-8467A936650A}" dt="2021-10-28T02:06:22.663" v="6237" actId="20577"/>
          <ac:spMkLst>
            <pc:docMk/>
            <pc:sldMk cId="2000000257" sldId="285"/>
            <ac:spMk id="13" creationId="{894ECE38-D203-4612-8036-C2832C99684D}"/>
          </ac:spMkLst>
        </pc:spChg>
        <pc:picChg chg="add mod">
          <ac:chgData name="Fabio Di Troia" userId="7de80edd88c2c9de" providerId="LiveId" clId="{11C30EE5-8388-4F1C-BCE9-8467A936650A}" dt="2021-10-28T02:06:18.742" v="6235" actId="1076"/>
          <ac:picMkLst>
            <pc:docMk/>
            <pc:sldMk cId="2000000257" sldId="285"/>
            <ac:picMk id="3" creationId="{8CC6F1F0-85E6-4ED5-86B4-64FAAD62FF01}"/>
          </ac:picMkLst>
        </pc:picChg>
        <pc:picChg chg="add mod">
          <ac:chgData name="Fabio Di Troia" userId="7de80edd88c2c9de" providerId="LiveId" clId="{11C30EE5-8388-4F1C-BCE9-8467A936650A}" dt="2021-10-28T02:10:01.237" v="6324" actId="1076"/>
          <ac:picMkLst>
            <pc:docMk/>
            <pc:sldMk cId="2000000257" sldId="285"/>
            <ac:picMk id="5" creationId="{716B0F16-D5EE-4C63-8A77-2B56C9CFBA1C}"/>
          </ac:picMkLst>
        </pc:picChg>
        <pc:picChg chg="add mod">
          <ac:chgData name="Fabio Di Troia" userId="7de80edd88c2c9de" providerId="LiveId" clId="{11C30EE5-8388-4F1C-BCE9-8467A936650A}" dt="2021-10-28T02:09:56.561" v="6322" actId="1076"/>
          <ac:picMkLst>
            <pc:docMk/>
            <pc:sldMk cId="2000000257" sldId="285"/>
            <ac:picMk id="7" creationId="{AC22B35A-FC3F-45D4-9527-D929FD911D2A}"/>
          </ac:picMkLst>
        </pc:picChg>
        <pc:picChg chg="del">
          <ac:chgData name="Fabio Di Troia" userId="7de80edd88c2c9de" providerId="LiveId" clId="{11C30EE5-8388-4F1C-BCE9-8467A936650A}" dt="2021-10-28T02:05:49.229" v="6215" actId="478"/>
          <ac:picMkLst>
            <pc:docMk/>
            <pc:sldMk cId="2000000257" sldId="285"/>
            <ac:picMk id="11" creationId="{E0F0118B-506C-42F9-B710-55CC9DDF5C27}"/>
          </ac:picMkLst>
        </pc:picChg>
      </pc:sldChg>
      <pc:sldChg chg="add del">
        <pc:chgData name="Fabio Di Troia" userId="7de80edd88c2c9de" providerId="LiveId" clId="{11C30EE5-8388-4F1C-BCE9-8467A936650A}" dt="2021-11-01T03:33:03.080" v="6976" actId="47"/>
        <pc:sldMkLst>
          <pc:docMk/>
          <pc:sldMk cId="3465987616" sldId="286"/>
        </pc:sldMkLst>
      </pc:sldChg>
      <pc:sldChg chg="addSp modSp add mod ord modTransition modAnim">
        <pc:chgData name="Fabio Di Troia" userId="7de80edd88c2c9de" providerId="LiveId" clId="{11C30EE5-8388-4F1C-BCE9-8467A936650A}" dt="2021-11-16T05:05:14.328" v="13278"/>
        <pc:sldMkLst>
          <pc:docMk/>
          <pc:sldMk cId="466584293" sldId="287"/>
        </pc:sldMkLst>
        <pc:spChg chg="mod">
          <ac:chgData name="Fabio Di Troia" userId="7de80edd88c2c9de" providerId="LiveId" clId="{11C30EE5-8388-4F1C-BCE9-8467A936650A}" dt="2021-11-01T03:33:06.514" v="6977" actId="1076"/>
          <ac:spMkLst>
            <pc:docMk/>
            <pc:sldMk cId="466584293" sldId="287"/>
            <ac:spMk id="4" creationId="{37783C36-ECD7-4BE9-B2C9-5040BE7E991A}"/>
          </ac:spMkLst>
        </pc:spChg>
        <pc:spChg chg="add mod">
          <ac:chgData name="Fabio Di Troia" userId="7de80edd88c2c9de" providerId="LiveId" clId="{11C30EE5-8388-4F1C-BCE9-8467A936650A}" dt="2021-11-01T03:36:32.464" v="7171" actId="14100"/>
          <ac:spMkLst>
            <pc:docMk/>
            <pc:sldMk cId="466584293" sldId="287"/>
            <ac:spMk id="7" creationId="{00DCA908-6DF6-4DA1-966B-2589B6DE665F}"/>
          </ac:spMkLst>
        </pc:spChg>
      </pc:sldChg>
      <pc:sldChg chg="delSp modSp add del mod">
        <pc:chgData name="Fabio Di Troia" userId="7de80edd88c2c9de" providerId="LiveId" clId="{11C30EE5-8388-4F1C-BCE9-8467A936650A}" dt="2021-11-01T03:38:23.463" v="7195" actId="47"/>
        <pc:sldMkLst>
          <pc:docMk/>
          <pc:sldMk cId="821602283" sldId="288"/>
        </pc:sldMkLst>
        <pc:spChg chg="mod">
          <ac:chgData name="Fabio Di Troia" userId="7de80edd88c2c9de" providerId="LiveId" clId="{11C30EE5-8388-4F1C-BCE9-8467A936650A}" dt="2021-11-01T03:36:56.988" v="7188" actId="20577"/>
          <ac:spMkLst>
            <pc:docMk/>
            <pc:sldMk cId="821602283" sldId="288"/>
            <ac:spMk id="2" creationId="{9A1BBC2B-E125-478D-BD1C-FAEC4438ADE1}"/>
          </ac:spMkLst>
        </pc:spChg>
        <pc:spChg chg="del">
          <ac:chgData name="Fabio Di Troia" userId="7de80edd88c2c9de" providerId="LiveId" clId="{11C30EE5-8388-4F1C-BCE9-8467A936650A}" dt="2021-11-01T03:37:01.061" v="7189" actId="478"/>
          <ac:spMkLst>
            <pc:docMk/>
            <pc:sldMk cId="821602283" sldId="288"/>
            <ac:spMk id="4" creationId="{37783C36-ECD7-4BE9-B2C9-5040BE7E991A}"/>
          </ac:spMkLst>
        </pc:spChg>
        <pc:spChg chg="del">
          <ac:chgData name="Fabio Di Troia" userId="7de80edd88c2c9de" providerId="LiveId" clId="{11C30EE5-8388-4F1C-BCE9-8467A936650A}" dt="2021-11-01T03:37:02.506" v="7190" actId="478"/>
          <ac:spMkLst>
            <pc:docMk/>
            <pc:sldMk cId="821602283" sldId="288"/>
            <ac:spMk id="7" creationId="{00DCA908-6DF6-4DA1-966B-2589B6DE665F}"/>
          </ac:spMkLst>
        </pc:spChg>
      </pc:sldChg>
      <pc:sldChg chg="modSp add mod ord modTransition modAnim">
        <pc:chgData name="Fabio Di Troia" userId="7de80edd88c2c9de" providerId="LiveId" clId="{11C30EE5-8388-4F1C-BCE9-8467A936650A}" dt="2021-11-16T05:05:14.328" v="13278"/>
        <pc:sldMkLst>
          <pc:docMk/>
          <pc:sldMk cId="1487801943" sldId="289"/>
        </pc:sldMkLst>
        <pc:spChg chg="mod">
          <ac:chgData name="Fabio Di Troia" userId="7de80edd88c2c9de" providerId="LiveId" clId="{11C30EE5-8388-4F1C-BCE9-8467A936650A}" dt="2021-11-01T03:38:22.182" v="7194"/>
          <ac:spMkLst>
            <pc:docMk/>
            <pc:sldMk cId="1487801943" sldId="289"/>
            <ac:spMk id="2" creationId="{9A1BBC2B-E125-478D-BD1C-FAEC4438ADE1}"/>
          </ac:spMkLst>
        </pc:spChg>
        <pc:spChg chg="mod">
          <ac:chgData name="Fabio Di Troia" userId="7de80edd88c2c9de" providerId="LiveId" clId="{11C30EE5-8388-4F1C-BCE9-8467A936650A}" dt="2021-11-01T03:39:18.024" v="7270" actId="20577"/>
          <ac:spMkLst>
            <pc:docMk/>
            <pc:sldMk cId="1487801943" sldId="289"/>
            <ac:spMk id="37" creationId="{1674CC4D-2B51-4A68-AAC5-6F6732EC9B26}"/>
          </ac:spMkLst>
        </pc:spChg>
      </pc:sldChg>
      <pc:sldChg chg="addSp delSp modSp add mod modTransition">
        <pc:chgData name="Fabio Di Troia" userId="7de80edd88c2c9de" providerId="LiveId" clId="{11C30EE5-8388-4F1C-BCE9-8467A936650A}" dt="2021-11-16T05:29:04.329" v="13292" actId="13926"/>
        <pc:sldMkLst>
          <pc:docMk/>
          <pc:sldMk cId="3028623561" sldId="290"/>
        </pc:sldMkLst>
        <pc:spChg chg="mod">
          <ac:chgData name="Fabio Di Troia" userId="7de80edd88c2c9de" providerId="LiveId" clId="{11C30EE5-8388-4F1C-BCE9-8467A936650A}" dt="2021-11-01T03:43:26.633" v="7522" actId="12"/>
          <ac:spMkLst>
            <pc:docMk/>
            <pc:sldMk cId="3028623561" sldId="290"/>
            <ac:spMk id="11" creationId="{C823686F-DA91-4FF0-81BE-5EB56CE1CA92}"/>
          </ac:spMkLst>
        </pc:spChg>
        <pc:spChg chg="add del mod">
          <ac:chgData name="Fabio Di Troia" userId="7de80edd88c2c9de" providerId="LiveId" clId="{11C30EE5-8388-4F1C-BCE9-8467A936650A}" dt="2021-11-01T03:40:57.371" v="7309" actId="14100"/>
          <ac:spMkLst>
            <pc:docMk/>
            <pc:sldMk cId="3028623561" sldId="290"/>
            <ac:spMk id="20" creationId="{9695C7B3-E764-4F51-9981-58317F716F6D}"/>
          </ac:spMkLst>
        </pc:spChg>
        <pc:spChg chg="del">
          <ac:chgData name="Fabio Di Troia" userId="7de80edd88c2c9de" providerId="LiveId" clId="{11C30EE5-8388-4F1C-BCE9-8467A936650A}" dt="2021-11-01T03:42:12.668" v="7398" actId="478"/>
          <ac:spMkLst>
            <pc:docMk/>
            <pc:sldMk cId="3028623561" sldId="290"/>
            <ac:spMk id="32" creationId="{77B2C1BE-1380-44A5-8880-FC834B84B078}"/>
          </ac:spMkLst>
        </pc:spChg>
        <pc:spChg chg="mod">
          <ac:chgData name="Fabio Di Troia" userId="7de80edd88c2c9de" providerId="LiveId" clId="{11C30EE5-8388-4F1C-BCE9-8467A936650A}" dt="2021-11-16T05:29:04.329" v="13292" actId="13926"/>
          <ac:spMkLst>
            <pc:docMk/>
            <pc:sldMk cId="3028623561" sldId="290"/>
            <ac:spMk id="37" creationId="{1674CC4D-2B51-4A68-AAC5-6F6732EC9B26}"/>
          </ac:spMkLst>
        </pc:spChg>
        <pc:picChg chg="del">
          <ac:chgData name="Fabio Di Troia" userId="7de80edd88c2c9de" providerId="LiveId" clId="{11C30EE5-8388-4F1C-BCE9-8467A936650A}" dt="2021-11-01T03:50:06.924" v="7879" actId="478"/>
          <ac:picMkLst>
            <pc:docMk/>
            <pc:sldMk cId="3028623561" sldId="290"/>
            <ac:picMk id="5" creationId="{A053637A-4E2B-4677-BF34-0AE19B075265}"/>
          </ac:picMkLst>
        </pc:picChg>
        <pc:picChg chg="add mod">
          <ac:chgData name="Fabio Di Troia" userId="7de80edd88c2c9de" providerId="LiveId" clId="{11C30EE5-8388-4F1C-BCE9-8467A936650A}" dt="2021-11-01T03:50:15.565" v="7885" actId="1076"/>
          <ac:picMkLst>
            <pc:docMk/>
            <pc:sldMk cId="3028623561" sldId="290"/>
            <ac:picMk id="6" creationId="{8E95D4A6-0D09-4A83-8C1C-F8409A7D4E1B}"/>
          </ac:picMkLst>
        </pc:picChg>
        <pc:cxnChg chg="del">
          <ac:chgData name="Fabio Di Troia" userId="7de80edd88c2c9de" providerId="LiveId" clId="{11C30EE5-8388-4F1C-BCE9-8467A936650A}" dt="2021-11-01T03:50:11.252" v="7882" actId="478"/>
          <ac:cxnSpMkLst>
            <pc:docMk/>
            <pc:sldMk cId="3028623561" sldId="290"/>
            <ac:cxnSpMk id="9" creationId="{77C631FE-C413-4196-B239-F777C0BC2381}"/>
          </ac:cxnSpMkLst>
        </pc:cxnChg>
        <pc:cxnChg chg="del">
          <ac:chgData name="Fabio Di Troia" userId="7de80edd88c2c9de" providerId="LiveId" clId="{11C30EE5-8388-4F1C-BCE9-8467A936650A}" dt="2021-11-01T03:42:11.760" v="7397" actId="478"/>
          <ac:cxnSpMkLst>
            <pc:docMk/>
            <pc:sldMk cId="3028623561" sldId="290"/>
            <ac:cxnSpMk id="15" creationId="{6072797B-2A28-40A2-8139-0A3E73B0E37C}"/>
          </ac:cxnSpMkLst>
        </pc:cxnChg>
      </pc:sldChg>
      <pc:sldChg chg="addSp modSp new mod modTransition setBg">
        <pc:chgData name="Fabio Di Troia" userId="7de80edd88c2c9de" providerId="LiveId" clId="{11C30EE5-8388-4F1C-BCE9-8467A936650A}" dt="2021-11-16T05:05:14.328" v="13278"/>
        <pc:sldMkLst>
          <pc:docMk/>
          <pc:sldMk cId="3867132117" sldId="291"/>
        </pc:sldMkLst>
        <pc:spChg chg="mod">
          <ac:chgData name="Fabio Di Troia" userId="7de80edd88c2c9de" providerId="LiveId" clId="{11C30EE5-8388-4F1C-BCE9-8467A936650A}" dt="2021-11-01T19:25:09.734" v="8320" actId="26606"/>
          <ac:spMkLst>
            <pc:docMk/>
            <pc:sldMk cId="3867132117" sldId="291"/>
            <ac:spMk id="2" creationId="{D2DDCC91-EAE2-4E98-B7B8-3AA7B59CF78B}"/>
          </ac:spMkLst>
        </pc:spChg>
        <pc:spChg chg="mod">
          <ac:chgData name="Fabio Di Troia" userId="7de80edd88c2c9de" providerId="LiveId" clId="{11C30EE5-8388-4F1C-BCE9-8467A936650A}" dt="2021-11-01T19:25:09.734" v="8320" actId="26606"/>
          <ac:spMkLst>
            <pc:docMk/>
            <pc:sldMk cId="3867132117" sldId="291"/>
            <ac:spMk id="3" creationId="{A5D11A51-D33B-45BF-9735-217A6F003FA4}"/>
          </ac:spMkLst>
        </pc:spChg>
        <pc:spChg chg="add">
          <ac:chgData name="Fabio Di Troia" userId="7de80edd88c2c9de" providerId="LiveId" clId="{11C30EE5-8388-4F1C-BCE9-8467A936650A}" dt="2021-11-01T19:25:09.734" v="8320" actId="26606"/>
          <ac:spMkLst>
            <pc:docMk/>
            <pc:sldMk cId="3867132117" sldId="291"/>
            <ac:spMk id="8" creationId="{100EDD19-6802-4EC3-95CE-CFFAB042CFD6}"/>
          </ac:spMkLst>
        </pc:spChg>
        <pc:spChg chg="add">
          <ac:chgData name="Fabio Di Troia" userId="7de80edd88c2c9de" providerId="LiveId" clId="{11C30EE5-8388-4F1C-BCE9-8467A936650A}" dt="2021-11-01T19:25:09.734" v="8320" actId="26606"/>
          <ac:spMkLst>
            <pc:docMk/>
            <pc:sldMk cId="3867132117" sldId="291"/>
            <ac:spMk id="10" creationId="{DB17E863-922E-4C26-BD64-E8FD41D28661}"/>
          </ac:spMkLst>
        </pc:spChg>
      </pc:sldChg>
      <pc:sldChg chg="addSp delSp modSp add mod modTransition modNotesTx">
        <pc:chgData name="Fabio Di Troia" userId="7de80edd88c2c9de" providerId="LiveId" clId="{11C30EE5-8388-4F1C-BCE9-8467A936650A}" dt="2021-11-16T05:29:07.379" v="13293" actId="13926"/>
        <pc:sldMkLst>
          <pc:docMk/>
          <pc:sldMk cId="729768079" sldId="292"/>
        </pc:sldMkLst>
        <pc:spChg chg="add mod">
          <ac:chgData name="Fabio Di Troia" userId="7de80edd88c2c9de" providerId="LiveId" clId="{11C30EE5-8388-4F1C-BCE9-8467A936650A}" dt="2021-11-01T03:48:42.012" v="7871" actId="1076"/>
          <ac:spMkLst>
            <pc:docMk/>
            <pc:sldMk cId="729768079" sldId="292"/>
            <ac:spMk id="6" creationId="{983F26CE-1201-4444-94A8-530C19440100}"/>
          </ac:spMkLst>
        </pc:spChg>
        <pc:spChg chg="del">
          <ac:chgData name="Fabio Di Troia" userId="7de80edd88c2c9de" providerId="LiveId" clId="{11C30EE5-8388-4F1C-BCE9-8467A936650A}" dt="2021-11-01T03:46:30.375" v="7744" actId="478"/>
          <ac:spMkLst>
            <pc:docMk/>
            <pc:sldMk cId="729768079" sldId="292"/>
            <ac:spMk id="11" creationId="{C823686F-DA91-4FF0-81BE-5EB56CE1CA92}"/>
          </ac:spMkLst>
        </pc:spChg>
        <pc:spChg chg="add mod">
          <ac:chgData name="Fabio Di Troia" userId="7de80edd88c2c9de" providerId="LiveId" clId="{11C30EE5-8388-4F1C-BCE9-8467A936650A}" dt="2021-11-01T03:47:00.728" v="7765" actId="20577"/>
          <ac:spMkLst>
            <pc:docMk/>
            <pc:sldMk cId="729768079" sldId="292"/>
            <ac:spMk id="17" creationId="{84090D4F-B6A7-40AD-8BA3-F04B3345CA75}"/>
          </ac:spMkLst>
        </pc:spChg>
        <pc:spChg chg="add mod">
          <ac:chgData name="Fabio Di Troia" userId="7de80edd88c2c9de" providerId="LiveId" clId="{11C30EE5-8388-4F1C-BCE9-8467A936650A}" dt="2021-11-01T03:48:53.109" v="7877" actId="1037"/>
          <ac:spMkLst>
            <pc:docMk/>
            <pc:sldMk cId="729768079" sldId="292"/>
            <ac:spMk id="19" creationId="{A0468C26-8F39-41B6-BDCD-527BF68E2E0E}"/>
          </ac:spMkLst>
        </pc:spChg>
        <pc:spChg chg="mod">
          <ac:chgData name="Fabio Di Troia" userId="7de80edd88c2c9de" providerId="LiveId" clId="{11C30EE5-8388-4F1C-BCE9-8467A936650A}" dt="2021-11-01T03:47:35.511" v="7771" actId="6549"/>
          <ac:spMkLst>
            <pc:docMk/>
            <pc:sldMk cId="729768079" sldId="292"/>
            <ac:spMk id="20" creationId="{9695C7B3-E764-4F51-9981-58317F716F6D}"/>
          </ac:spMkLst>
        </pc:spChg>
        <pc:spChg chg="mod">
          <ac:chgData name="Fabio Di Troia" userId="7de80edd88c2c9de" providerId="LiveId" clId="{11C30EE5-8388-4F1C-BCE9-8467A936650A}" dt="2021-11-16T05:29:07.379" v="13293" actId="13926"/>
          <ac:spMkLst>
            <pc:docMk/>
            <pc:sldMk cId="729768079" sldId="292"/>
            <ac:spMk id="37" creationId="{1674CC4D-2B51-4A68-AAC5-6F6732EC9B26}"/>
          </ac:spMkLst>
        </pc:spChg>
        <pc:picChg chg="del">
          <ac:chgData name="Fabio Di Troia" userId="7de80edd88c2c9de" providerId="LiveId" clId="{11C30EE5-8388-4F1C-BCE9-8467A936650A}" dt="2021-11-01T03:50:17.945" v="7886" actId="478"/>
          <ac:picMkLst>
            <pc:docMk/>
            <pc:sldMk cId="729768079" sldId="292"/>
            <ac:picMk id="5" creationId="{A053637A-4E2B-4677-BF34-0AE19B075265}"/>
          </ac:picMkLst>
        </pc:picChg>
        <pc:picChg chg="add mod">
          <ac:chgData name="Fabio Di Troia" userId="7de80edd88c2c9de" providerId="LiveId" clId="{11C30EE5-8388-4F1C-BCE9-8467A936650A}" dt="2021-11-01T03:50:18.161" v="7887"/>
          <ac:picMkLst>
            <pc:docMk/>
            <pc:sldMk cId="729768079" sldId="292"/>
            <ac:picMk id="24" creationId="{B2707C30-0D3E-4359-9C6D-3732BC512F35}"/>
          </ac:picMkLst>
        </pc:picChg>
        <pc:cxnChg chg="add mod">
          <ac:chgData name="Fabio Di Troia" userId="7de80edd88c2c9de" providerId="LiveId" clId="{11C30EE5-8388-4F1C-BCE9-8467A936650A}" dt="2021-11-01T03:48:54.693" v="7878" actId="1037"/>
          <ac:cxnSpMkLst>
            <pc:docMk/>
            <pc:sldMk cId="729768079" sldId="292"/>
            <ac:cxnSpMk id="18" creationId="{AA41D462-613C-4389-B89B-7E27C78C60B8}"/>
          </ac:cxnSpMkLst>
        </pc:cxnChg>
      </pc:sldChg>
      <pc:sldChg chg="addSp modSp add mod modTransition setBg">
        <pc:chgData name="Fabio Di Troia" userId="7de80edd88c2c9de" providerId="LiveId" clId="{11C30EE5-8388-4F1C-BCE9-8467A936650A}" dt="2021-11-16T05:30:46.702" v="13300" actId="207"/>
        <pc:sldMkLst>
          <pc:docMk/>
          <pc:sldMk cId="474823130" sldId="293"/>
        </pc:sldMkLst>
        <pc:spChg chg="mod">
          <ac:chgData name="Fabio Di Troia" userId="7de80edd88c2c9de" providerId="LiveId" clId="{11C30EE5-8388-4F1C-BCE9-8467A936650A}" dt="2021-11-01T19:24:47.278" v="8319" actId="26606"/>
          <ac:spMkLst>
            <pc:docMk/>
            <pc:sldMk cId="474823130" sldId="293"/>
            <ac:spMk id="2" creationId="{D2DDCC91-EAE2-4E98-B7B8-3AA7B59CF78B}"/>
          </ac:spMkLst>
        </pc:spChg>
        <pc:spChg chg="mod">
          <ac:chgData name="Fabio Di Troia" userId="7de80edd88c2c9de" providerId="LiveId" clId="{11C30EE5-8388-4F1C-BCE9-8467A936650A}" dt="2021-11-16T05:30:46.702" v="13300" actId="207"/>
          <ac:spMkLst>
            <pc:docMk/>
            <pc:sldMk cId="474823130" sldId="293"/>
            <ac:spMk id="3" creationId="{A5D11A51-D33B-45BF-9735-217A6F003FA4}"/>
          </ac:spMkLst>
        </pc:spChg>
        <pc:spChg chg="add">
          <ac:chgData name="Fabio Di Troia" userId="7de80edd88c2c9de" providerId="LiveId" clId="{11C30EE5-8388-4F1C-BCE9-8467A936650A}" dt="2021-11-01T19:24:47.278" v="8319" actId="26606"/>
          <ac:spMkLst>
            <pc:docMk/>
            <pc:sldMk cId="474823130" sldId="293"/>
            <ac:spMk id="10" creationId="{743AA782-23D1-4521-8CAD-47662984AA08}"/>
          </ac:spMkLst>
        </pc:spChg>
        <pc:spChg chg="add">
          <ac:chgData name="Fabio Di Troia" userId="7de80edd88c2c9de" providerId="LiveId" clId="{11C30EE5-8388-4F1C-BCE9-8467A936650A}" dt="2021-11-01T19:24:47.278" v="8319" actId="26606"/>
          <ac:spMkLst>
            <pc:docMk/>
            <pc:sldMk cId="474823130" sldId="293"/>
            <ac:spMk id="12" creationId="{650D18FE-0824-4A46-B22C-A86B52E5780A}"/>
          </ac:spMkLst>
        </pc:spChg>
        <pc:picChg chg="add mod">
          <ac:chgData name="Fabio Di Troia" userId="7de80edd88c2c9de" providerId="LiveId" clId="{11C30EE5-8388-4F1C-BCE9-8467A936650A}" dt="2021-11-01T19:24:47.278" v="8319" actId="26606"/>
          <ac:picMkLst>
            <pc:docMk/>
            <pc:sldMk cId="474823130" sldId="293"/>
            <ac:picMk id="5" creationId="{4739DF74-5319-42E4-8629-DAF7CA66EFEF}"/>
          </ac:picMkLst>
        </pc:picChg>
      </pc:sldChg>
      <pc:sldChg chg="modSp add del mod modTransition">
        <pc:chgData name="Fabio Di Troia" userId="7de80edd88c2c9de" providerId="LiveId" clId="{11C30EE5-8388-4F1C-BCE9-8467A936650A}" dt="2021-11-16T05:29:48.178" v="13295" actId="47"/>
        <pc:sldMkLst>
          <pc:docMk/>
          <pc:sldMk cId="3946016176" sldId="294"/>
        </pc:sldMkLst>
        <pc:spChg chg="mod">
          <ac:chgData name="Fabio Di Troia" userId="7de80edd88c2c9de" providerId="LiveId" clId="{11C30EE5-8388-4F1C-BCE9-8467A936650A}" dt="2021-11-16T05:29:10.178" v="13294" actId="13926"/>
          <ac:spMkLst>
            <pc:docMk/>
            <pc:sldMk cId="3946016176" sldId="294"/>
            <ac:spMk id="37" creationId="{1674CC4D-2B51-4A68-AAC5-6F6732EC9B26}"/>
          </ac:spMkLst>
        </pc:spChg>
      </pc:sldChg>
      <pc:sldChg chg="addSp modSp add mod ord modTransition modAnim">
        <pc:chgData name="Fabio Di Troia" userId="7de80edd88c2c9de" providerId="LiveId" clId="{11C30EE5-8388-4F1C-BCE9-8467A936650A}" dt="2021-11-16T05:31:14.631" v="13302" actId="207"/>
        <pc:sldMkLst>
          <pc:docMk/>
          <pc:sldMk cId="2163115877" sldId="295"/>
        </pc:sldMkLst>
        <pc:spChg chg="mod">
          <ac:chgData name="Fabio Di Troia" userId="7de80edd88c2c9de" providerId="LiveId" clId="{11C30EE5-8388-4F1C-BCE9-8467A936650A}" dt="2021-11-16T05:31:14.631" v="13302" actId="207"/>
          <ac:spMkLst>
            <pc:docMk/>
            <pc:sldMk cId="2163115877" sldId="295"/>
            <ac:spMk id="3" creationId="{A5D11A51-D33B-45BF-9735-217A6F003FA4}"/>
          </ac:spMkLst>
        </pc:spChg>
        <pc:spChg chg="add mod">
          <ac:chgData name="Fabio Di Troia" userId="7de80edd88c2c9de" providerId="LiveId" clId="{11C30EE5-8388-4F1C-BCE9-8467A936650A}" dt="2021-11-01T19:40:23.857" v="9022" actId="1037"/>
          <ac:spMkLst>
            <pc:docMk/>
            <pc:sldMk cId="2163115877" sldId="295"/>
            <ac:spMk id="4" creationId="{ECAA5302-E13A-4F22-80A8-31DCA7244B9C}"/>
          </ac:spMkLst>
        </pc:spChg>
        <pc:spChg chg="add mod">
          <ac:chgData name="Fabio Di Troia" userId="7de80edd88c2c9de" providerId="LiveId" clId="{11C30EE5-8388-4F1C-BCE9-8467A936650A}" dt="2021-11-01T19:29:12.082" v="8525" actId="1076"/>
          <ac:spMkLst>
            <pc:docMk/>
            <pc:sldMk cId="2163115877" sldId="295"/>
            <ac:spMk id="5" creationId="{56D70938-AF87-4E66-90C7-93290F1D7A41}"/>
          </ac:spMkLst>
        </pc:spChg>
        <pc:spChg chg="add mod">
          <ac:chgData name="Fabio Di Troia" userId="7de80edd88c2c9de" providerId="LiveId" clId="{11C30EE5-8388-4F1C-BCE9-8467A936650A}" dt="2021-11-01T19:40:23.857" v="9022" actId="1037"/>
          <ac:spMkLst>
            <pc:docMk/>
            <pc:sldMk cId="2163115877" sldId="295"/>
            <ac:spMk id="6" creationId="{35388A69-084B-420C-AA51-8BDC86427F93}"/>
          </ac:spMkLst>
        </pc:spChg>
        <pc:spChg chg="add mod">
          <ac:chgData name="Fabio Di Troia" userId="7de80edd88c2c9de" providerId="LiveId" clId="{11C30EE5-8388-4F1C-BCE9-8467A936650A}" dt="2021-11-01T19:40:23.857" v="9022" actId="1037"/>
          <ac:spMkLst>
            <pc:docMk/>
            <pc:sldMk cId="2163115877" sldId="295"/>
            <ac:spMk id="7" creationId="{FB51B248-FE7B-44E8-86C8-FD802CDDF7A6}"/>
          </ac:spMkLst>
        </pc:spChg>
        <pc:spChg chg="add mod">
          <ac:chgData name="Fabio Di Troia" userId="7de80edd88c2c9de" providerId="LiveId" clId="{11C30EE5-8388-4F1C-BCE9-8467A936650A}" dt="2021-11-01T19:40:23.857" v="9022" actId="1037"/>
          <ac:spMkLst>
            <pc:docMk/>
            <pc:sldMk cId="2163115877" sldId="295"/>
            <ac:spMk id="11" creationId="{CF9D8560-2991-40DC-98FB-55E46182F1AE}"/>
          </ac:spMkLst>
        </pc:spChg>
        <pc:cxnChg chg="add mod">
          <ac:chgData name="Fabio Di Troia" userId="7de80edd88c2c9de" providerId="LiveId" clId="{11C30EE5-8388-4F1C-BCE9-8467A936650A}" dt="2021-11-01T19:40:23.857" v="9022" actId="1037"/>
          <ac:cxnSpMkLst>
            <pc:docMk/>
            <pc:sldMk cId="2163115877" sldId="295"/>
            <ac:cxnSpMk id="9" creationId="{61FC1E5F-D7DB-4389-A7A9-AA2794CF059E}"/>
          </ac:cxnSpMkLst>
        </pc:cxnChg>
        <pc:cxnChg chg="add mod">
          <ac:chgData name="Fabio Di Troia" userId="7de80edd88c2c9de" providerId="LiveId" clId="{11C30EE5-8388-4F1C-BCE9-8467A936650A}" dt="2021-11-01T19:40:23.857" v="9022" actId="1037"/>
          <ac:cxnSpMkLst>
            <pc:docMk/>
            <pc:sldMk cId="2163115877" sldId="295"/>
            <ac:cxnSpMk id="12" creationId="{7C6228C4-D2E4-443C-ACC7-2340C06BBFD2}"/>
          </ac:cxnSpMkLst>
        </pc:cxnChg>
        <pc:cxnChg chg="add mod">
          <ac:chgData name="Fabio Di Troia" userId="7de80edd88c2c9de" providerId="LiveId" clId="{11C30EE5-8388-4F1C-BCE9-8467A936650A}" dt="2021-11-01T19:40:23.857" v="9022" actId="1037"/>
          <ac:cxnSpMkLst>
            <pc:docMk/>
            <pc:sldMk cId="2163115877" sldId="295"/>
            <ac:cxnSpMk id="13" creationId="{DE15A3EA-52B9-48FC-8F51-3BF6169A61C4}"/>
          </ac:cxnSpMkLst>
        </pc:cxnChg>
        <pc:cxnChg chg="add mod">
          <ac:chgData name="Fabio Di Troia" userId="7de80edd88c2c9de" providerId="LiveId" clId="{11C30EE5-8388-4F1C-BCE9-8467A936650A}" dt="2021-11-01T19:40:23.857" v="9022" actId="1037"/>
          <ac:cxnSpMkLst>
            <pc:docMk/>
            <pc:sldMk cId="2163115877" sldId="295"/>
            <ac:cxnSpMk id="14" creationId="{E25D7F38-64E2-4495-ACD9-55959E43970A}"/>
          </ac:cxnSpMkLst>
        </pc:cxnChg>
      </pc:sldChg>
      <pc:sldChg chg="addSp delSp modSp add mod modTransition delAnim modAnim modNotesTx">
        <pc:chgData name="Fabio Di Troia" userId="7de80edd88c2c9de" providerId="LiveId" clId="{11C30EE5-8388-4F1C-BCE9-8467A936650A}" dt="2021-11-16T05:05:14.328" v="13278"/>
        <pc:sldMkLst>
          <pc:docMk/>
          <pc:sldMk cId="1443263946" sldId="296"/>
        </pc:sldMkLst>
        <pc:spChg chg="del">
          <ac:chgData name="Fabio Di Troia" userId="7de80edd88c2c9de" providerId="LiveId" clId="{11C30EE5-8388-4F1C-BCE9-8467A936650A}" dt="2021-11-01T19:29:31.216" v="8537" actId="478"/>
          <ac:spMkLst>
            <pc:docMk/>
            <pc:sldMk cId="1443263946" sldId="296"/>
            <ac:spMk id="4" creationId="{ECAA5302-E13A-4F22-80A8-31DCA7244B9C}"/>
          </ac:spMkLst>
        </pc:spChg>
        <pc:spChg chg="mod ord">
          <ac:chgData name="Fabio Di Troia" userId="7de80edd88c2c9de" providerId="LiveId" clId="{11C30EE5-8388-4F1C-BCE9-8467A936650A}" dt="2021-11-01T19:44:16.513" v="9289" actId="166"/>
          <ac:spMkLst>
            <pc:docMk/>
            <pc:sldMk cId="1443263946" sldId="296"/>
            <ac:spMk id="5" creationId="{56D70938-AF87-4E66-90C7-93290F1D7A41}"/>
          </ac:spMkLst>
        </pc:spChg>
        <pc:spChg chg="mod">
          <ac:chgData name="Fabio Di Troia" userId="7de80edd88c2c9de" providerId="LiveId" clId="{11C30EE5-8388-4F1C-BCE9-8467A936650A}" dt="2021-11-01T19:40:46.541" v="9063" actId="1037"/>
          <ac:spMkLst>
            <pc:docMk/>
            <pc:sldMk cId="1443263946" sldId="296"/>
            <ac:spMk id="6" creationId="{35388A69-084B-420C-AA51-8BDC86427F93}"/>
          </ac:spMkLst>
        </pc:spChg>
        <pc:spChg chg="mod">
          <ac:chgData name="Fabio Di Troia" userId="7de80edd88c2c9de" providerId="LiveId" clId="{11C30EE5-8388-4F1C-BCE9-8467A936650A}" dt="2021-11-01T19:40:46.541" v="9063" actId="1037"/>
          <ac:spMkLst>
            <pc:docMk/>
            <pc:sldMk cId="1443263946" sldId="296"/>
            <ac:spMk id="7" creationId="{FB51B248-FE7B-44E8-86C8-FD802CDDF7A6}"/>
          </ac:spMkLst>
        </pc:spChg>
        <pc:spChg chg="del">
          <ac:chgData name="Fabio Di Troia" userId="7de80edd88c2c9de" providerId="LiveId" clId="{11C30EE5-8388-4F1C-BCE9-8467A936650A}" dt="2021-11-01T19:29:23.802" v="8528" actId="478"/>
          <ac:spMkLst>
            <pc:docMk/>
            <pc:sldMk cId="1443263946" sldId="296"/>
            <ac:spMk id="11" creationId="{CF9D8560-2991-40DC-98FB-55E46182F1AE}"/>
          </ac:spMkLst>
        </pc:spChg>
        <pc:spChg chg="add mod">
          <ac:chgData name="Fabio Di Troia" userId="7de80edd88c2c9de" providerId="LiveId" clId="{11C30EE5-8388-4F1C-BCE9-8467A936650A}" dt="2021-11-01T19:40:46.541" v="9063" actId="1037"/>
          <ac:spMkLst>
            <pc:docMk/>
            <pc:sldMk cId="1443263946" sldId="296"/>
            <ac:spMk id="16" creationId="{BD2067CA-332B-4E12-A1EF-E6F882EACB91}"/>
          </ac:spMkLst>
        </pc:spChg>
        <pc:spChg chg="add mod">
          <ac:chgData name="Fabio Di Troia" userId="7de80edd88c2c9de" providerId="LiveId" clId="{11C30EE5-8388-4F1C-BCE9-8467A936650A}" dt="2021-11-01T19:40:46.541" v="9063" actId="1037"/>
          <ac:spMkLst>
            <pc:docMk/>
            <pc:sldMk cId="1443263946" sldId="296"/>
            <ac:spMk id="17" creationId="{F31BF328-1F80-4801-9CC6-867D59BF4D4F}"/>
          </ac:spMkLst>
        </pc:spChg>
        <pc:spChg chg="add del mod">
          <ac:chgData name="Fabio Di Troia" userId="7de80edd88c2c9de" providerId="LiveId" clId="{11C30EE5-8388-4F1C-BCE9-8467A936650A}" dt="2021-11-01T19:33:17.510" v="8753" actId="478"/>
          <ac:spMkLst>
            <pc:docMk/>
            <pc:sldMk cId="1443263946" sldId="296"/>
            <ac:spMk id="21" creationId="{80B6FA55-E22D-4FF2-933E-E6BEAB98CEF4}"/>
          </ac:spMkLst>
        </pc:spChg>
        <pc:spChg chg="add del mod">
          <ac:chgData name="Fabio Di Troia" userId="7de80edd88c2c9de" providerId="LiveId" clId="{11C30EE5-8388-4F1C-BCE9-8467A936650A}" dt="2021-11-01T19:40:31.234" v="9023" actId="478"/>
          <ac:spMkLst>
            <pc:docMk/>
            <pc:sldMk cId="1443263946" sldId="296"/>
            <ac:spMk id="26" creationId="{5D0CD12B-A2BE-4090-B889-4E80EA08F97B}"/>
          </ac:spMkLst>
        </pc:spChg>
        <pc:spChg chg="add del mod">
          <ac:chgData name="Fabio Di Troia" userId="7de80edd88c2c9de" providerId="LiveId" clId="{11C30EE5-8388-4F1C-BCE9-8467A936650A}" dt="2021-11-01T19:34:51.078" v="8777" actId="478"/>
          <ac:spMkLst>
            <pc:docMk/>
            <pc:sldMk cId="1443263946" sldId="296"/>
            <ac:spMk id="27" creationId="{CAB137A6-53C9-4984-87F1-F49B2A5940CD}"/>
          </ac:spMkLst>
        </pc:spChg>
        <pc:spChg chg="add mod">
          <ac:chgData name="Fabio Di Troia" userId="7de80edd88c2c9de" providerId="LiveId" clId="{11C30EE5-8388-4F1C-BCE9-8467A936650A}" dt="2021-11-01T19:40:46.541" v="9063" actId="1037"/>
          <ac:spMkLst>
            <pc:docMk/>
            <pc:sldMk cId="1443263946" sldId="296"/>
            <ac:spMk id="30" creationId="{8AD91EE2-BFCB-4E15-B789-AA599569BC08}"/>
          </ac:spMkLst>
        </pc:spChg>
        <pc:spChg chg="add mod">
          <ac:chgData name="Fabio Di Troia" userId="7de80edd88c2c9de" providerId="LiveId" clId="{11C30EE5-8388-4F1C-BCE9-8467A936650A}" dt="2021-11-01T19:41:50.235" v="9088" actId="6549"/>
          <ac:spMkLst>
            <pc:docMk/>
            <pc:sldMk cId="1443263946" sldId="296"/>
            <ac:spMk id="31" creationId="{D2E30A9E-1D2F-4940-B55D-B88DE7527342}"/>
          </ac:spMkLst>
        </pc:spChg>
        <pc:spChg chg="add mod">
          <ac:chgData name="Fabio Di Troia" userId="7de80edd88c2c9de" providerId="LiveId" clId="{11C30EE5-8388-4F1C-BCE9-8467A936650A}" dt="2021-11-01T19:41:03.424" v="9084" actId="1036"/>
          <ac:spMkLst>
            <pc:docMk/>
            <pc:sldMk cId="1443263946" sldId="296"/>
            <ac:spMk id="32" creationId="{96A01703-9557-4A8E-80E7-D28D1FAC329B}"/>
          </ac:spMkLst>
        </pc:spChg>
        <pc:picChg chg="add del mod">
          <ac:chgData name="Fabio Di Troia" userId="7de80edd88c2c9de" providerId="LiveId" clId="{11C30EE5-8388-4F1C-BCE9-8467A936650A}" dt="2021-11-01T19:31:56.945" v="8706" actId="478"/>
          <ac:picMkLst>
            <pc:docMk/>
            <pc:sldMk cId="1443263946" sldId="296"/>
            <ac:picMk id="19" creationId="{B30C2ABD-9F0A-4AF4-8560-005C2ABD566C}"/>
          </ac:picMkLst>
        </pc:picChg>
        <pc:picChg chg="add del mod">
          <ac:chgData name="Fabio Di Troia" userId="7de80edd88c2c9de" providerId="LiveId" clId="{11C30EE5-8388-4F1C-BCE9-8467A936650A}" dt="2021-11-01T19:33:15.592" v="8752" actId="478"/>
          <ac:picMkLst>
            <pc:docMk/>
            <pc:sldMk cId="1443263946" sldId="296"/>
            <ac:picMk id="20" creationId="{151EFBBB-1B19-4947-B666-95D9748C2CCD}"/>
          </ac:picMkLst>
        </pc:picChg>
        <pc:picChg chg="add del mod">
          <ac:chgData name="Fabio Di Troia" userId="7de80edd88c2c9de" providerId="LiveId" clId="{11C30EE5-8388-4F1C-BCE9-8467A936650A}" dt="2021-11-01T19:34:48.710" v="8776" actId="478"/>
          <ac:picMkLst>
            <pc:docMk/>
            <pc:sldMk cId="1443263946" sldId="296"/>
            <ac:picMk id="23" creationId="{729D4B55-3CF3-4920-9E17-EF15A7C7E6B9}"/>
          </ac:picMkLst>
        </pc:picChg>
        <pc:picChg chg="add mod ord">
          <ac:chgData name="Fabio Di Troia" userId="7de80edd88c2c9de" providerId="LiveId" clId="{11C30EE5-8388-4F1C-BCE9-8467A936650A}" dt="2021-11-01T19:44:07.828" v="9288" actId="167"/>
          <ac:picMkLst>
            <pc:docMk/>
            <pc:sldMk cId="1443263946" sldId="296"/>
            <ac:picMk id="29" creationId="{F15ECD07-D83C-4F5C-95F1-B099273D79B5}"/>
          </ac:picMkLst>
        </pc:picChg>
        <pc:cxnChg chg="mod">
          <ac:chgData name="Fabio Di Troia" userId="7de80edd88c2c9de" providerId="LiveId" clId="{11C30EE5-8388-4F1C-BCE9-8467A936650A}" dt="2021-11-01T19:40:46.541" v="9063" actId="1037"/>
          <ac:cxnSpMkLst>
            <pc:docMk/>
            <pc:sldMk cId="1443263946" sldId="296"/>
            <ac:cxnSpMk id="9" creationId="{61FC1E5F-D7DB-4389-A7A9-AA2794CF059E}"/>
          </ac:cxnSpMkLst>
        </pc:cxnChg>
        <pc:cxnChg chg="mod">
          <ac:chgData name="Fabio Di Troia" userId="7de80edd88c2c9de" providerId="LiveId" clId="{11C30EE5-8388-4F1C-BCE9-8467A936650A}" dt="2021-11-01T19:40:46.541" v="9063" actId="1037"/>
          <ac:cxnSpMkLst>
            <pc:docMk/>
            <pc:sldMk cId="1443263946" sldId="296"/>
            <ac:cxnSpMk id="12" creationId="{7C6228C4-D2E4-443C-ACC7-2340C06BBFD2}"/>
          </ac:cxnSpMkLst>
        </pc:cxnChg>
        <pc:cxnChg chg="mod">
          <ac:chgData name="Fabio Di Troia" userId="7de80edd88c2c9de" providerId="LiveId" clId="{11C30EE5-8388-4F1C-BCE9-8467A936650A}" dt="2021-11-01T19:40:46.541" v="9063" actId="1037"/>
          <ac:cxnSpMkLst>
            <pc:docMk/>
            <pc:sldMk cId="1443263946" sldId="296"/>
            <ac:cxnSpMk id="13" creationId="{DE15A3EA-52B9-48FC-8F51-3BF6169A61C4}"/>
          </ac:cxnSpMkLst>
        </pc:cxnChg>
        <pc:cxnChg chg="del mod">
          <ac:chgData name="Fabio Di Troia" userId="7de80edd88c2c9de" providerId="LiveId" clId="{11C30EE5-8388-4F1C-BCE9-8467A936650A}" dt="2021-11-01T19:29:32.423" v="8538" actId="478"/>
          <ac:cxnSpMkLst>
            <pc:docMk/>
            <pc:sldMk cId="1443263946" sldId="296"/>
            <ac:cxnSpMk id="14" creationId="{E25D7F38-64E2-4495-ACD9-55959E43970A}"/>
          </ac:cxnSpMkLst>
        </pc:cxnChg>
        <pc:cxnChg chg="add del mod">
          <ac:chgData name="Fabio Di Troia" userId="7de80edd88c2c9de" providerId="LiveId" clId="{11C30EE5-8388-4F1C-BCE9-8467A936650A}" dt="2021-11-01T19:34:51.078" v="8777" actId="478"/>
          <ac:cxnSpMkLst>
            <pc:docMk/>
            <pc:sldMk cId="1443263946" sldId="296"/>
            <ac:cxnSpMk id="25" creationId="{B05355D4-2CCD-4A13-B6A0-7A195D902B38}"/>
          </ac:cxnSpMkLst>
        </pc:cxnChg>
      </pc:sldChg>
      <pc:sldChg chg="addSp delSp modSp add del mod ord">
        <pc:chgData name="Fabio Di Troia" userId="7de80edd88c2c9de" providerId="LiveId" clId="{11C30EE5-8388-4F1C-BCE9-8467A936650A}" dt="2021-11-01T19:28:19.505" v="8450" actId="47"/>
        <pc:sldMkLst>
          <pc:docMk/>
          <pc:sldMk cId="2756938060" sldId="296"/>
        </pc:sldMkLst>
        <pc:spChg chg="add mod">
          <ac:chgData name="Fabio Di Troia" userId="7de80edd88c2c9de" providerId="LiveId" clId="{11C30EE5-8388-4F1C-BCE9-8467A936650A}" dt="2021-11-01T19:27:54.101" v="8447"/>
          <ac:spMkLst>
            <pc:docMk/>
            <pc:sldMk cId="2756938060" sldId="296"/>
            <ac:spMk id="21" creationId="{07B6E486-DD67-4DA5-A42B-3370608CD677}"/>
          </ac:spMkLst>
        </pc:spChg>
        <pc:spChg chg="del mod">
          <ac:chgData name="Fabio Di Troia" userId="7de80edd88c2c9de" providerId="LiveId" clId="{11C30EE5-8388-4F1C-BCE9-8467A936650A}" dt="2021-11-01T19:27:53.588" v="8446" actId="478"/>
          <ac:spMkLst>
            <pc:docMk/>
            <pc:sldMk cId="2756938060" sldId="296"/>
            <ac:spMk id="37" creationId="{1674CC4D-2B51-4A68-AAC5-6F6732EC9B26}"/>
          </ac:spMkLst>
        </pc:spChg>
      </pc:sldChg>
      <pc:sldChg chg="addSp modSp add mod modTransition modAnim">
        <pc:chgData name="Fabio Di Troia" userId="7de80edd88c2c9de" providerId="LiveId" clId="{11C30EE5-8388-4F1C-BCE9-8467A936650A}" dt="2021-11-16T05:05:14.328" v="13278"/>
        <pc:sldMkLst>
          <pc:docMk/>
          <pc:sldMk cId="2880316405" sldId="297"/>
        </pc:sldMkLst>
        <pc:spChg chg="add mod">
          <ac:chgData name="Fabio Di Troia" userId="7de80edd88c2c9de" providerId="LiveId" clId="{11C30EE5-8388-4F1C-BCE9-8467A936650A}" dt="2021-11-01T19:43:41.895" v="9283" actId="207"/>
          <ac:spMkLst>
            <pc:docMk/>
            <pc:sldMk cId="2880316405" sldId="297"/>
            <ac:spMk id="4" creationId="{F79B5DC0-A6EF-4494-9E0F-1576F93BE32F}"/>
          </ac:spMkLst>
        </pc:spChg>
        <pc:spChg chg="mod">
          <ac:chgData name="Fabio Di Troia" userId="7de80edd88c2c9de" providerId="LiveId" clId="{11C30EE5-8388-4F1C-BCE9-8467A936650A}" dt="2021-11-01T19:43:21.429" v="9278" actId="1076"/>
          <ac:spMkLst>
            <pc:docMk/>
            <pc:sldMk cId="2880316405" sldId="297"/>
            <ac:spMk id="5" creationId="{56D70938-AF87-4E66-90C7-93290F1D7A41}"/>
          </ac:spMkLst>
        </pc:spChg>
        <pc:picChg chg="mod ord">
          <ac:chgData name="Fabio Di Troia" userId="7de80edd88c2c9de" providerId="LiveId" clId="{11C30EE5-8388-4F1C-BCE9-8467A936650A}" dt="2021-11-01T19:44:06.198" v="9287" actId="167"/>
          <ac:picMkLst>
            <pc:docMk/>
            <pc:sldMk cId="2880316405" sldId="297"/>
            <ac:picMk id="29" creationId="{F15ECD07-D83C-4F5C-95F1-B099273D79B5}"/>
          </ac:picMkLst>
        </pc:picChg>
      </pc:sldChg>
      <pc:sldChg chg="modSp new mod modTransition">
        <pc:chgData name="Fabio Di Troia" userId="7de80edd88c2c9de" providerId="LiveId" clId="{11C30EE5-8388-4F1C-BCE9-8467A936650A}" dt="2021-11-16T05:05:14.328" v="13278"/>
        <pc:sldMkLst>
          <pc:docMk/>
          <pc:sldMk cId="599234345" sldId="298"/>
        </pc:sldMkLst>
        <pc:spChg chg="mod">
          <ac:chgData name="Fabio Di Troia" userId="7de80edd88c2c9de" providerId="LiveId" clId="{11C30EE5-8388-4F1C-BCE9-8467A936650A}" dt="2021-11-03T22:16:35.958" v="9669" actId="20577"/>
          <ac:spMkLst>
            <pc:docMk/>
            <pc:sldMk cId="599234345" sldId="298"/>
            <ac:spMk id="2" creationId="{FAEC3A6A-0CAB-4EBA-AA53-65276B0FD71F}"/>
          </ac:spMkLst>
        </pc:spChg>
        <pc:spChg chg="mod">
          <ac:chgData name="Fabio Di Troia" userId="7de80edd88c2c9de" providerId="LiveId" clId="{11C30EE5-8388-4F1C-BCE9-8467A936650A}" dt="2021-11-03T22:14:20.852" v="9658" actId="255"/>
          <ac:spMkLst>
            <pc:docMk/>
            <pc:sldMk cId="599234345" sldId="298"/>
            <ac:spMk id="3" creationId="{CBE27EF5-E4F0-4264-A08E-FC633B02BC4F}"/>
          </ac:spMkLst>
        </pc:spChg>
      </pc:sldChg>
      <pc:sldChg chg="addSp delSp modSp add mod modTransition modAnim">
        <pc:chgData name="Fabio Di Troia" userId="7de80edd88c2c9de" providerId="LiveId" clId="{11C30EE5-8388-4F1C-BCE9-8467A936650A}" dt="2021-11-16T05:05:14.328" v="13278"/>
        <pc:sldMkLst>
          <pc:docMk/>
          <pc:sldMk cId="1963437174" sldId="299"/>
        </pc:sldMkLst>
        <pc:spChg chg="mod">
          <ac:chgData name="Fabio Di Troia" userId="7de80edd88c2c9de" providerId="LiveId" clId="{11C30EE5-8388-4F1C-BCE9-8467A936650A}" dt="2021-11-03T22:36:42.702" v="10358" actId="207"/>
          <ac:spMkLst>
            <pc:docMk/>
            <pc:sldMk cId="1963437174" sldId="299"/>
            <ac:spMk id="3" creationId="{CBE27EF5-E4F0-4264-A08E-FC633B02BC4F}"/>
          </ac:spMkLst>
        </pc:spChg>
        <pc:spChg chg="add del">
          <ac:chgData name="Fabio Di Troia" userId="7de80edd88c2c9de" providerId="LiveId" clId="{11C30EE5-8388-4F1C-BCE9-8467A936650A}" dt="2021-11-03T22:20:35.513" v="9898" actId="478"/>
          <ac:spMkLst>
            <pc:docMk/>
            <pc:sldMk cId="1963437174" sldId="299"/>
            <ac:spMk id="8" creationId="{6F19DB50-EAA7-41FE-B5F6-7188DF13A0C8}"/>
          </ac:spMkLst>
        </pc:spChg>
        <pc:spChg chg="add del">
          <ac:chgData name="Fabio Di Troia" userId="7de80edd88c2c9de" providerId="LiveId" clId="{11C30EE5-8388-4F1C-BCE9-8467A936650A}" dt="2021-11-03T22:21:09.711" v="9900" actId="478"/>
          <ac:spMkLst>
            <pc:docMk/>
            <pc:sldMk cId="1963437174" sldId="299"/>
            <ac:spMk id="9" creationId="{26A108F6-38EE-4BA4-9FFC-2E5F8D68BF7F}"/>
          </ac:spMkLst>
        </pc:spChg>
        <pc:spChg chg="add mod">
          <ac:chgData name="Fabio Di Troia" userId="7de80edd88c2c9de" providerId="LiveId" clId="{11C30EE5-8388-4F1C-BCE9-8467A936650A}" dt="2021-11-03T22:22:23.351" v="9905" actId="208"/>
          <ac:spMkLst>
            <pc:docMk/>
            <pc:sldMk cId="1963437174" sldId="299"/>
            <ac:spMk id="10" creationId="{D9444684-587A-4AEC-A327-F74C418C636A}"/>
          </ac:spMkLst>
        </pc:spChg>
        <pc:spChg chg="add del mod">
          <ac:chgData name="Fabio Di Troia" userId="7de80edd88c2c9de" providerId="LiveId" clId="{11C30EE5-8388-4F1C-BCE9-8467A936650A}" dt="2021-11-03T22:24:04.273" v="9941" actId="478"/>
          <ac:spMkLst>
            <pc:docMk/>
            <pc:sldMk cId="1963437174" sldId="299"/>
            <ac:spMk id="13" creationId="{3C1AC37C-8AEE-4CF0-8F06-7A80A3D0F6AD}"/>
          </ac:spMkLst>
        </pc:spChg>
        <pc:spChg chg="add mod">
          <ac:chgData name="Fabio Di Troia" userId="7de80edd88c2c9de" providerId="LiveId" clId="{11C30EE5-8388-4F1C-BCE9-8467A936650A}" dt="2021-11-03T22:23:38.015" v="9924" actId="1035"/>
          <ac:spMkLst>
            <pc:docMk/>
            <pc:sldMk cId="1963437174" sldId="299"/>
            <ac:spMk id="14" creationId="{8A31DD40-54BF-4ECE-B2A8-851ACFC4F915}"/>
          </ac:spMkLst>
        </pc:spChg>
        <pc:spChg chg="add mod">
          <ac:chgData name="Fabio Di Troia" userId="7de80edd88c2c9de" providerId="LiveId" clId="{11C30EE5-8388-4F1C-BCE9-8467A936650A}" dt="2021-11-03T22:24:01.722" v="9940" actId="1037"/>
          <ac:spMkLst>
            <pc:docMk/>
            <pc:sldMk cId="1963437174" sldId="299"/>
            <ac:spMk id="15" creationId="{49613461-C388-45FA-A06F-31E82B9064A7}"/>
          </ac:spMkLst>
        </pc:spChg>
        <pc:spChg chg="add mod">
          <ac:chgData name="Fabio Di Troia" userId="7de80edd88c2c9de" providerId="LiveId" clId="{11C30EE5-8388-4F1C-BCE9-8467A936650A}" dt="2021-11-03T22:23:54.954" v="9934" actId="1038"/>
          <ac:spMkLst>
            <pc:docMk/>
            <pc:sldMk cId="1963437174" sldId="299"/>
            <ac:spMk id="16" creationId="{34DC911E-CE9B-481F-94F3-7CE0189BF112}"/>
          </ac:spMkLst>
        </pc:spChg>
        <pc:spChg chg="add mod">
          <ac:chgData name="Fabio Di Troia" userId="7de80edd88c2c9de" providerId="LiveId" clId="{11C30EE5-8388-4F1C-BCE9-8467A936650A}" dt="2021-11-03T22:23:49.157" v="9932" actId="1076"/>
          <ac:spMkLst>
            <pc:docMk/>
            <pc:sldMk cId="1963437174" sldId="299"/>
            <ac:spMk id="17" creationId="{4F8FB476-82D3-45BF-8B38-76041215EDBF}"/>
          </ac:spMkLst>
        </pc:spChg>
        <pc:spChg chg="add mod">
          <ac:chgData name="Fabio Di Troia" userId="7de80edd88c2c9de" providerId="LiveId" clId="{11C30EE5-8388-4F1C-BCE9-8467A936650A}" dt="2021-11-03T22:23:43.608" v="9931" actId="1035"/>
          <ac:spMkLst>
            <pc:docMk/>
            <pc:sldMk cId="1963437174" sldId="299"/>
            <ac:spMk id="18" creationId="{401915BC-1E9B-4A1E-AA6F-DCFCFB0C7944}"/>
          </ac:spMkLst>
        </pc:spChg>
        <pc:spChg chg="add mod">
          <ac:chgData name="Fabio Di Troia" userId="7de80edd88c2c9de" providerId="LiveId" clId="{11C30EE5-8388-4F1C-BCE9-8467A936650A}" dt="2021-11-03T22:25:44.240" v="9986" actId="1037"/>
          <ac:spMkLst>
            <pc:docMk/>
            <pc:sldMk cId="1963437174" sldId="299"/>
            <ac:spMk id="19" creationId="{81F71E98-7307-4A96-849F-1BB2B36FB9BA}"/>
          </ac:spMkLst>
        </pc:spChg>
        <pc:spChg chg="add mod">
          <ac:chgData name="Fabio Di Troia" userId="7de80edd88c2c9de" providerId="LiveId" clId="{11C30EE5-8388-4F1C-BCE9-8467A936650A}" dt="2021-11-03T22:30:38.929" v="10135" actId="20577"/>
          <ac:spMkLst>
            <pc:docMk/>
            <pc:sldMk cId="1963437174" sldId="299"/>
            <ac:spMk id="20" creationId="{637903DC-C02E-4233-9E85-6D6FF0C39E3C}"/>
          </ac:spMkLst>
        </pc:spChg>
        <pc:spChg chg="add mod">
          <ac:chgData name="Fabio Di Troia" userId="7de80edd88c2c9de" providerId="LiveId" clId="{11C30EE5-8388-4F1C-BCE9-8467A936650A}" dt="2021-11-03T22:30:46.689" v="10141" actId="20577"/>
          <ac:spMkLst>
            <pc:docMk/>
            <pc:sldMk cId="1963437174" sldId="299"/>
            <ac:spMk id="21" creationId="{CC326969-D961-462F-9F9D-5F2629FE796F}"/>
          </ac:spMkLst>
        </pc:spChg>
        <pc:spChg chg="add mod">
          <ac:chgData name="Fabio Di Troia" userId="7de80edd88c2c9de" providerId="LiveId" clId="{11C30EE5-8388-4F1C-BCE9-8467A936650A}" dt="2021-11-03T22:30:53.541" v="10147" actId="20577"/>
          <ac:spMkLst>
            <pc:docMk/>
            <pc:sldMk cId="1963437174" sldId="299"/>
            <ac:spMk id="22" creationId="{5D6BEC0E-D4D8-4688-BCAE-4EDCE6428895}"/>
          </ac:spMkLst>
        </pc:spChg>
        <pc:spChg chg="add mod">
          <ac:chgData name="Fabio Di Troia" userId="7de80edd88c2c9de" providerId="LiveId" clId="{11C30EE5-8388-4F1C-BCE9-8467A936650A}" dt="2021-11-03T22:31:01.476" v="10153" actId="20577"/>
          <ac:spMkLst>
            <pc:docMk/>
            <pc:sldMk cId="1963437174" sldId="299"/>
            <ac:spMk id="23" creationId="{C88E1787-8698-4E1B-AEFE-A2F5355F15D1}"/>
          </ac:spMkLst>
        </pc:spChg>
        <pc:spChg chg="add del mod">
          <ac:chgData name="Fabio Di Troia" userId="7de80edd88c2c9de" providerId="LiveId" clId="{11C30EE5-8388-4F1C-BCE9-8467A936650A}" dt="2021-11-03T22:25:55.849" v="9991"/>
          <ac:spMkLst>
            <pc:docMk/>
            <pc:sldMk cId="1963437174" sldId="299"/>
            <ac:spMk id="29" creationId="{75B1775D-FB86-4369-8956-23F393534918}"/>
          </ac:spMkLst>
        </pc:spChg>
        <pc:picChg chg="add mod">
          <ac:chgData name="Fabio Di Troia" userId="7de80edd88c2c9de" providerId="LiveId" clId="{11C30EE5-8388-4F1C-BCE9-8467A936650A}" dt="2021-11-03T22:26:02.751" v="9996" actId="1076"/>
          <ac:picMkLst>
            <pc:docMk/>
            <pc:sldMk cId="1963437174" sldId="299"/>
            <ac:picMk id="5" creationId="{05E63959-8712-4F04-9C6E-8BCBE97BB3F6}"/>
          </ac:picMkLst>
        </pc:picChg>
        <pc:picChg chg="add mod">
          <ac:chgData name="Fabio Di Troia" userId="7de80edd88c2c9de" providerId="LiveId" clId="{11C30EE5-8388-4F1C-BCE9-8467A936650A}" dt="2021-11-03T22:20:18.996" v="9896" actId="1036"/>
          <ac:picMkLst>
            <pc:docMk/>
            <pc:sldMk cId="1963437174" sldId="299"/>
            <ac:picMk id="7" creationId="{33002989-9D65-4DDE-89E6-0AABBA4DC4BA}"/>
          </ac:picMkLst>
        </pc:picChg>
        <pc:picChg chg="add mod">
          <ac:chgData name="Fabio Di Troia" userId="7de80edd88c2c9de" providerId="LiveId" clId="{11C30EE5-8388-4F1C-BCE9-8467A936650A}" dt="2021-11-03T22:23:19.780" v="9918" actId="1035"/>
          <ac:picMkLst>
            <pc:docMk/>
            <pc:sldMk cId="1963437174" sldId="299"/>
            <ac:picMk id="12" creationId="{98546FD8-6AD0-4C6A-BD5C-06F6B2B7A7E5}"/>
          </ac:picMkLst>
        </pc:picChg>
        <pc:cxnChg chg="add mod">
          <ac:chgData name="Fabio Di Troia" userId="7de80edd88c2c9de" providerId="LiveId" clId="{11C30EE5-8388-4F1C-BCE9-8467A936650A}" dt="2021-11-03T22:25:53.454" v="9989" actId="1076"/>
          <ac:cxnSpMkLst>
            <pc:docMk/>
            <pc:sldMk cId="1963437174" sldId="299"/>
            <ac:cxnSpMk id="25" creationId="{5323F559-8C1A-4BB0-9352-65B6E3D16B44}"/>
          </ac:cxnSpMkLst>
        </pc:cxnChg>
        <pc:cxnChg chg="add mod">
          <ac:chgData name="Fabio Di Troia" userId="7de80edd88c2c9de" providerId="LiveId" clId="{11C30EE5-8388-4F1C-BCE9-8467A936650A}" dt="2021-11-03T22:30:34.050" v="10128" actId="20577"/>
          <ac:cxnSpMkLst>
            <pc:docMk/>
            <pc:sldMk cId="1963437174" sldId="299"/>
            <ac:cxnSpMk id="30" creationId="{40A00259-758F-4533-80FA-00F94709E4C9}"/>
          </ac:cxnSpMkLst>
        </pc:cxnChg>
        <pc:cxnChg chg="add mod">
          <ac:chgData name="Fabio Di Troia" userId="7de80edd88c2c9de" providerId="LiveId" clId="{11C30EE5-8388-4F1C-BCE9-8467A936650A}" dt="2021-11-03T22:26:17.468" v="10002" actId="14100"/>
          <ac:cxnSpMkLst>
            <pc:docMk/>
            <pc:sldMk cId="1963437174" sldId="299"/>
            <ac:cxnSpMk id="34" creationId="{AC3DE953-BB70-4606-B202-525ADBF9D713}"/>
          </ac:cxnSpMkLst>
        </pc:cxnChg>
        <pc:cxnChg chg="add mod">
          <ac:chgData name="Fabio Di Troia" userId="7de80edd88c2c9de" providerId="LiveId" clId="{11C30EE5-8388-4F1C-BCE9-8467A936650A}" dt="2021-11-03T22:26:37.054" v="10008" actId="14100"/>
          <ac:cxnSpMkLst>
            <pc:docMk/>
            <pc:sldMk cId="1963437174" sldId="299"/>
            <ac:cxnSpMk id="38" creationId="{16979368-C211-49D6-9F2D-0F5F087DE4A1}"/>
          </ac:cxnSpMkLst>
        </pc:cxnChg>
        <pc:cxnChg chg="add mod">
          <ac:chgData name="Fabio Di Troia" userId="7de80edd88c2c9de" providerId="LiveId" clId="{11C30EE5-8388-4F1C-BCE9-8467A936650A}" dt="2021-11-03T22:26:49.506" v="10012" actId="14100"/>
          <ac:cxnSpMkLst>
            <pc:docMk/>
            <pc:sldMk cId="1963437174" sldId="299"/>
            <ac:cxnSpMk id="43" creationId="{A06B6B22-10F3-4A2E-93ED-38950B65D7C9}"/>
          </ac:cxnSpMkLst>
        </pc:cxnChg>
      </pc:sldChg>
      <pc:sldChg chg="addSp delSp modSp add mod modTransition modAnim">
        <pc:chgData name="Fabio Di Troia" userId="7de80edd88c2c9de" providerId="LiveId" clId="{11C30EE5-8388-4F1C-BCE9-8467A936650A}" dt="2021-11-18T03:44:58.621" v="13368"/>
        <pc:sldMkLst>
          <pc:docMk/>
          <pc:sldMk cId="1640754714" sldId="300"/>
        </pc:sldMkLst>
        <pc:spChg chg="mod">
          <ac:chgData name="Fabio Di Troia" userId="7de80edd88c2c9de" providerId="LiveId" clId="{11C30EE5-8388-4F1C-BCE9-8467A936650A}" dt="2021-11-03T22:38:14.250" v="10370" actId="20577"/>
          <ac:spMkLst>
            <pc:docMk/>
            <pc:sldMk cId="1640754714" sldId="300"/>
            <ac:spMk id="3" creationId="{CBE27EF5-E4F0-4264-A08E-FC633B02BC4F}"/>
          </ac:spMkLst>
        </pc:spChg>
        <pc:spChg chg="add mod">
          <ac:chgData name="Fabio Di Troia" userId="7de80edd88c2c9de" providerId="LiveId" clId="{11C30EE5-8388-4F1C-BCE9-8467A936650A}" dt="2021-11-03T22:32:00.837" v="10190" actId="1037"/>
          <ac:spMkLst>
            <pc:docMk/>
            <pc:sldMk cId="1640754714" sldId="300"/>
            <ac:spMk id="4" creationId="{EC174A30-ED97-42E3-BE4F-CCCD32E7F9FF}"/>
          </ac:spMkLst>
        </pc:spChg>
        <pc:spChg chg="del">
          <ac:chgData name="Fabio Di Troia" userId="7de80edd88c2c9de" providerId="LiveId" clId="{11C30EE5-8388-4F1C-BCE9-8467A936650A}" dt="2021-11-03T22:31:08.173" v="10154" actId="478"/>
          <ac:spMkLst>
            <pc:docMk/>
            <pc:sldMk cId="1640754714" sldId="300"/>
            <ac:spMk id="10" creationId="{D9444684-587A-4AEC-A327-F74C418C636A}"/>
          </ac:spMkLst>
        </pc:spChg>
        <pc:spChg chg="del">
          <ac:chgData name="Fabio Di Troia" userId="7de80edd88c2c9de" providerId="LiveId" clId="{11C30EE5-8388-4F1C-BCE9-8467A936650A}" dt="2021-11-03T22:31:08.173" v="10154" actId="478"/>
          <ac:spMkLst>
            <pc:docMk/>
            <pc:sldMk cId="1640754714" sldId="300"/>
            <ac:spMk id="14" creationId="{8A31DD40-54BF-4ECE-B2A8-851ACFC4F915}"/>
          </ac:spMkLst>
        </pc:spChg>
        <pc:spChg chg="del">
          <ac:chgData name="Fabio Di Troia" userId="7de80edd88c2c9de" providerId="LiveId" clId="{11C30EE5-8388-4F1C-BCE9-8467A936650A}" dt="2021-11-03T22:31:08.173" v="10154" actId="478"/>
          <ac:spMkLst>
            <pc:docMk/>
            <pc:sldMk cId="1640754714" sldId="300"/>
            <ac:spMk id="15" creationId="{49613461-C388-45FA-A06F-31E82B9064A7}"/>
          </ac:spMkLst>
        </pc:spChg>
        <pc:spChg chg="del">
          <ac:chgData name="Fabio Di Troia" userId="7de80edd88c2c9de" providerId="LiveId" clId="{11C30EE5-8388-4F1C-BCE9-8467A936650A}" dt="2021-11-03T22:31:08.173" v="10154" actId="478"/>
          <ac:spMkLst>
            <pc:docMk/>
            <pc:sldMk cId="1640754714" sldId="300"/>
            <ac:spMk id="16" creationId="{34DC911E-CE9B-481F-94F3-7CE0189BF112}"/>
          </ac:spMkLst>
        </pc:spChg>
        <pc:spChg chg="del">
          <ac:chgData name="Fabio Di Troia" userId="7de80edd88c2c9de" providerId="LiveId" clId="{11C30EE5-8388-4F1C-BCE9-8467A936650A}" dt="2021-11-03T22:31:08.173" v="10154" actId="478"/>
          <ac:spMkLst>
            <pc:docMk/>
            <pc:sldMk cId="1640754714" sldId="300"/>
            <ac:spMk id="17" creationId="{4F8FB476-82D3-45BF-8B38-76041215EDBF}"/>
          </ac:spMkLst>
        </pc:spChg>
        <pc:spChg chg="del">
          <ac:chgData name="Fabio Di Troia" userId="7de80edd88c2c9de" providerId="LiveId" clId="{11C30EE5-8388-4F1C-BCE9-8467A936650A}" dt="2021-11-03T22:31:08.173" v="10154" actId="478"/>
          <ac:spMkLst>
            <pc:docMk/>
            <pc:sldMk cId="1640754714" sldId="300"/>
            <ac:spMk id="18" creationId="{401915BC-1E9B-4A1E-AA6F-DCFCFB0C7944}"/>
          </ac:spMkLst>
        </pc:spChg>
        <pc:spChg chg="del">
          <ac:chgData name="Fabio Di Troia" userId="7de80edd88c2c9de" providerId="LiveId" clId="{11C30EE5-8388-4F1C-BCE9-8467A936650A}" dt="2021-11-03T22:31:08.173" v="10154" actId="478"/>
          <ac:spMkLst>
            <pc:docMk/>
            <pc:sldMk cId="1640754714" sldId="300"/>
            <ac:spMk id="19" creationId="{81F71E98-7307-4A96-849F-1BB2B36FB9BA}"/>
          </ac:spMkLst>
        </pc:spChg>
        <pc:spChg chg="del">
          <ac:chgData name="Fabio Di Troia" userId="7de80edd88c2c9de" providerId="LiveId" clId="{11C30EE5-8388-4F1C-BCE9-8467A936650A}" dt="2021-11-03T22:31:08.173" v="10154" actId="478"/>
          <ac:spMkLst>
            <pc:docMk/>
            <pc:sldMk cId="1640754714" sldId="300"/>
            <ac:spMk id="20" creationId="{637903DC-C02E-4233-9E85-6D6FF0C39E3C}"/>
          </ac:spMkLst>
        </pc:spChg>
        <pc:spChg chg="del">
          <ac:chgData name="Fabio Di Troia" userId="7de80edd88c2c9de" providerId="LiveId" clId="{11C30EE5-8388-4F1C-BCE9-8467A936650A}" dt="2021-11-03T22:31:08.173" v="10154" actId="478"/>
          <ac:spMkLst>
            <pc:docMk/>
            <pc:sldMk cId="1640754714" sldId="300"/>
            <ac:spMk id="21" creationId="{CC326969-D961-462F-9F9D-5F2629FE796F}"/>
          </ac:spMkLst>
        </pc:spChg>
        <pc:spChg chg="del">
          <ac:chgData name="Fabio Di Troia" userId="7de80edd88c2c9de" providerId="LiveId" clId="{11C30EE5-8388-4F1C-BCE9-8467A936650A}" dt="2021-11-03T22:31:08.173" v="10154" actId="478"/>
          <ac:spMkLst>
            <pc:docMk/>
            <pc:sldMk cId="1640754714" sldId="300"/>
            <ac:spMk id="22" creationId="{5D6BEC0E-D4D8-4688-BCAE-4EDCE6428895}"/>
          </ac:spMkLst>
        </pc:spChg>
        <pc:spChg chg="del">
          <ac:chgData name="Fabio Di Troia" userId="7de80edd88c2c9de" providerId="LiveId" clId="{11C30EE5-8388-4F1C-BCE9-8467A936650A}" dt="2021-11-03T22:31:08.173" v="10154" actId="478"/>
          <ac:spMkLst>
            <pc:docMk/>
            <pc:sldMk cId="1640754714" sldId="300"/>
            <ac:spMk id="23" creationId="{C88E1787-8698-4E1B-AEFE-A2F5355F15D1}"/>
          </ac:spMkLst>
        </pc:spChg>
        <pc:spChg chg="add mod">
          <ac:chgData name="Fabio Di Troia" userId="7de80edd88c2c9de" providerId="LiveId" clId="{11C30EE5-8388-4F1C-BCE9-8467A936650A}" dt="2021-11-03T22:31:08.449" v="10155"/>
          <ac:spMkLst>
            <pc:docMk/>
            <pc:sldMk cId="1640754714" sldId="300"/>
            <ac:spMk id="27" creationId="{B7ECAD03-E199-4ADD-826F-48B22E87485F}"/>
          </ac:spMkLst>
        </pc:spChg>
        <pc:spChg chg="add mod">
          <ac:chgData name="Fabio Di Troia" userId="7de80edd88c2c9de" providerId="LiveId" clId="{11C30EE5-8388-4F1C-BCE9-8467A936650A}" dt="2021-11-03T22:31:08.449" v="10155"/>
          <ac:spMkLst>
            <pc:docMk/>
            <pc:sldMk cId="1640754714" sldId="300"/>
            <ac:spMk id="29" creationId="{56A43063-C286-4D60-839A-9CDE8B89BFAF}"/>
          </ac:spMkLst>
        </pc:spChg>
        <pc:spChg chg="add mod">
          <ac:chgData name="Fabio Di Troia" userId="7de80edd88c2c9de" providerId="LiveId" clId="{11C30EE5-8388-4F1C-BCE9-8467A936650A}" dt="2021-11-03T22:31:08.449" v="10155"/>
          <ac:spMkLst>
            <pc:docMk/>
            <pc:sldMk cId="1640754714" sldId="300"/>
            <ac:spMk id="31" creationId="{604ABA13-CDC5-4265-8C4C-48DAAB8DDED0}"/>
          </ac:spMkLst>
        </pc:spChg>
        <pc:spChg chg="add mod">
          <ac:chgData name="Fabio Di Troia" userId="7de80edd88c2c9de" providerId="LiveId" clId="{11C30EE5-8388-4F1C-BCE9-8467A936650A}" dt="2021-11-03T22:31:08.449" v="10155"/>
          <ac:spMkLst>
            <pc:docMk/>
            <pc:sldMk cId="1640754714" sldId="300"/>
            <ac:spMk id="32" creationId="{471C9D0F-E749-4AF3-8F56-BCF890F53789}"/>
          </ac:spMkLst>
        </pc:spChg>
        <pc:spChg chg="add mod">
          <ac:chgData name="Fabio Di Troia" userId="7de80edd88c2c9de" providerId="LiveId" clId="{11C30EE5-8388-4F1C-BCE9-8467A936650A}" dt="2021-11-03T22:31:08.449" v="10155"/>
          <ac:spMkLst>
            <pc:docMk/>
            <pc:sldMk cId="1640754714" sldId="300"/>
            <ac:spMk id="33" creationId="{66A7EC77-AE0C-4436-AD3D-3C55CEB27E57}"/>
          </ac:spMkLst>
        </pc:spChg>
        <pc:spChg chg="add mod">
          <ac:chgData name="Fabio Di Troia" userId="7de80edd88c2c9de" providerId="LiveId" clId="{11C30EE5-8388-4F1C-BCE9-8467A936650A}" dt="2021-11-03T22:31:08.449" v="10155"/>
          <ac:spMkLst>
            <pc:docMk/>
            <pc:sldMk cId="1640754714" sldId="300"/>
            <ac:spMk id="35" creationId="{708495E3-0DE1-48DA-AC19-F1F9A2294FC2}"/>
          </ac:spMkLst>
        </pc:spChg>
        <pc:spChg chg="add mod">
          <ac:chgData name="Fabio Di Troia" userId="7de80edd88c2c9de" providerId="LiveId" clId="{11C30EE5-8388-4F1C-BCE9-8467A936650A}" dt="2021-11-03T22:31:08.449" v="10155"/>
          <ac:spMkLst>
            <pc:docMk/>
            <pc:sldMk cId="1640754714" sldId="300"/>
            <ac:spMk id="36" creationId="{92A94B05-6CD9-4F91-9637-406705AA913A}"/>
          </ac:spMkLst>
        </pc:spChg>
        <pc:spChg chg="add mod">
          <ac:chgData name="Fabio Di Troia" userId="7de80edd88c2c9de" providerId="LiveId" clId="{11C30EE5-8388-4F1C-BCE9-8467A936650A}" dt="2021-11-03T22:31:08.449" v="10155"/>
          <ac:spMkLst>
            <pc:docMk/>
            <pc:sldMk cId="1640754714" sldId="300"/>
            <ac:spMk id="37" creationId="{79EC7E1C-B330-4639-86A7-7AB8A6E07D65}"/>
          </ac:spMkLst>
        </pc:spChg>
        <pc:spChg chg="add mod">
          <ac:chgData name="Fabio Di Troia" userId="7de80edd88c2c9de" providerId="LiveId" clId="{11C30EE5-8388-4F1C-BCE9-8467A936650A}" dt="2021-11-03T22:31:08.449" v="10155"/>
          <ac:spMkLst>
            <pc:docMk/>
            <pc:sldMk cId="1640754714" sldId="300"/>
            <ac:spMk id="39" creationId="{C0153B0A-36DF-4CBF-BE67-3DC927616AF8}"/>
          </ac:spMkLst>
        </pc:spChg>
        <pc:spChg chg="add mod">
          <ac:chgData name="Fabio Di Troia" userId="7de80edd88c2c9de" providerId="LiveId" clId="{11C30EE5-8388-4F1C-BCE9-8467A936650A}" dt="2021-11-03T22:31:08.449" v="10155"/>
          <ac:spMkLst>
            <pc:docMk/>
            <pc:sldMk cId="1640754714" sldId="300"/>
            <ac:spMk id="40" creationId="{96382C16-B309-49ED-BD2E-BABB2DBA10B7}"/>
          </ac:spMkLst>
        </pc:spChg>
        <pc:spChg chg="add mod">
          <ac:chgData name="Fabio Di Troia" userId="7de80edd88c2c9de" providerId="LiveId" clId="{11C30EE5-8388-4F1C-BCE9-8467A936650A}" dt="2021-11-03T22:31:08.449" v="10155"/>
          <ac:spMkLst>
            <pc:docMk/>
            <pc:sldMk cId="1640754714" sldId="300"/>
            <ac:spMk id="41" creationId="{7EABF09C-5E86-4CC5-BAD8-92DB04E635DB}"/>
          </ac:spMkLst>
        </pc:spChg>
        <pc:spChg chg="add mod">
          <ac:chgData name="Fabio Di Troia" userId="7de80edd88c2c9de" providerId="LiveId" clId="{11C30EE5-8388-4F1C-BCE9-8467A936650A}" dt="2021-11-03T22:33:39.043" v="10292" actId="207"/>
          <ac:spMkLst>
            <pc:docMk/>
            <pc:sldMk cId="1640754714" sldId="300"/>
            <ac:spMk id="48" creationId="{EFCEEB94-E3CC-423E-BB60-3B1791FEE7B2}"/>
          </ac:spMkLst>
        </pc:spChg>
        <pc:picChg chg="del">
          <ac:chgData name="Fabio Di Troia" userId="7de80edd88c2c9de" providerId="LiveId" clId="{11C30EE5-8388-4F1C-BCE9-8467A936650A}" dt="2021-11-03T22:31:08.173" v="10154" actId="478"/>
          <ac:picMkLst>
            <pc:docMk/>
            <pc:sldMk cId="1640754714" sldId="300"/>
            <ac:picMk id="5" creationId="{05E63959-8712-4F04-9C6E-8BCBE97BB3F6}"/>
          </ac:picMkLst>
        </pc:picChg>
        <pc:picChg chg="del">
          <ac:chgData name="Fabio Di Troia" userId="7de80edd88c2c9de" providerId="LiveId" clId="{11C30EE5-8388-4F1C-BCE9-8467A936650A}" dt="2021-11-03T22:31:08.173" v="10154" actId="478"/>
          <ac:picMkLst>
            <pc:docMk/>
            <pc:sldMk cId="1640754714" sldId="300"/>
            <ac:picMk id="7" creationId="{33002989-9D65-4DDE-89E6-0AABBA4DC4BA}"/>
          </ac:picMkLst>
        </pc:picChg>
        <pc:picChg chg="del">
          <ac:chgData name="Fabio Di Troia" userId="7de80edd88c2c9de" providerId="LiveId" clId="{11C30EE5-8388-4F1C-BCE9-8467A936650A}" dt="2021-11-03T22:31:08.173" v="10154" actId="478"/>
          <ac:picMkLst>
            <pc:docMk/>
            <pc:sldMk cId="1640754714" sldId="300"/>
            <ac:picMk id="12" creationId="{98546FD8-6AD0-4C6A-BD5C-06F6B2B7A7E5}"/>
          </ac:picMkLst>
        </pc:picChg>
        <pc:picChg chg="add mod">
          <ac:chgData name="Fabio Di Troia" userId="7de80edd88c2c9de" providerId="LiveId" clId="{11C30EE5-8388-4F1C-BCE9-8467A936650A}" dt="2021-11-03T22:31:08.449" v="10155"/>
          <ac:picMkLst>
            <pc:docMk/>
            <pc:sldMk cId="1640754714" sldId="300"/>
            <ac:picMk id="24" creationId="{8A09D16D-54F4-4D29-BD29-601491FB4118}"/>
          </ac:picMkLst>
        </pc:picChg>
        <pc:picChg chg="add mod">
          <ac:chgData name="Fabio Di Troia" userId="7de80edd88c2c9de" providerId="LiveId" clId="{11C30EE5-8388-4F1C-BCE9-8467A936650A}" dt="2021-11-03T22:31:08.449" v="10155"/>
          <ac:picMkLst>
            <pc:docMk/>
            <pc:sldMk cId="1640754714" sldId="300"/>
            <ac:picMk id="26" creationId="{4282E12C-416A-4A52-9CAB-79F09F9B2E47}"/>
          </ac:picMkLst>
        </pc:picChg>
        <pc:picChg chg="add mod">
          <ac:chgData name="Fabio Di Troia" userId="7de80edd88c2c9de" providerId="LiveId" clId="{11C30EE5-8388-4F1C-BCE9-8467A936650A}" dt="2021-11-03T22:31:08.449" v="10155"/>
          <ac:picMkLst>
            <pc:docMk/>
            <pc:sldMk cId="1640754714" sldId="300"/>
            <ac:picMk id="28" creationId="{FE5F6E4C-39BD-4324-BB91-77FB82102E0C}"/>
          </ac:picMkLst>
        </pc:picChg>
        <pc:cxnChg chg="del">
          <ac:chgData name="Fabio Di Troia" userId="7de80edd88c2c9de" providerId="LiveId" clId="{11C30EE5-8388-4F1C-BCE9-8467A936650A}" dt="2021-11-03T22:31:08.173" v="10154" actId="478"/>
          <ac:cxnSpMkLst>
            <pc:docMk/>
            <pc:sldMk cId="1640754714" sldId="300"/>
            <ac:cxnSpMk id="25" creationId="{5323F559-8C1A-4BB0-9352-65B6E3D16B44}"/>
          </ac:cxnSpMkLst>
        </pc:cxnChg>
        <pc:cxnChg chg="del mod">
          <ac:chgData name="Fabio Di Troia" userId="7de80edd88c2c9de" providerId="LiveId" clId="{11C30EE5-8388-4F1C-BCE9-8467A936650A}" dt="2021-11-03T22:31:08.173" v="10154" actId="478"/>
          <ac:cxnSpMkLst>
            <pc:docMk/>
            <pc:sldMk cId="1640754714" sldId="300"/>
            <ac:cxnSpMk id="30" creationId="{40A00259-758F-4533-80FA-00F94709E4C9}"/>
          </ac:cxnSpMkLst>
        </pc:cxnChg>
        <pc:cxnChg chg="del mod">
          <ac:chgData name="Fabio Di Troia" userId="7de80edd88c2c9de" providerId="LiveId" clId="{11C30EE5-8388-4F1C-BCE9-8467A936650A}" dt="2021-11-03T22:31:08.173" v="10154" actId="478"/>
          <ac:cxnSpMkLst>
            <pc:docMk/>
            <pc:sldMk cId="1640754714" sldId="300"/>
            <ac:cxnSpMk id="34" creationId="{AC3DE953-BB70-4606-B202-525ADBF9D713}"/>
          </ac:cxnSpMkLst>
        </pc:cxnChg>
        <pc:cxnChg chg="del mod">
          <ac:chgData name="Fabio Di Troia" userId="7de80edd88c2c9de" providerId="LiveId" clId="{11C30EE5-8388-4F1C-BCE9-8467A936650A}" dt="2021-11-03T22:31:08.173" v="10154" actId="478"/>
          <ac:cxnSpMkLst>
            <pc:docMk/>
            <pc:sldMk cId="1640754714" sldId="300"/>
            <ac:cxnSpMk id="38" creationId="{16979368-C211-49D6-9F2D-0F5F087DE4A1}"/>
          </ac:cxnSpMkLst>
        </pc:cxnChg>
        <pc:cxnChg chg="add mod">
          <ac:chgData name="Fabio Di Troia" userId="7de80edd88c2c9de" providerId="LiveId" clId="{11C30EE5-8388-4F1C-BCE9-8467A936650A}" dt="2021-11-03T22:31:08.449" v="10155"/>
          <ac:cxnSpMkLst>
            <pc:docMk/>
            <pc:sldMk cId="1640754714" sldId="300"/>
            <ac:cxnSpMk id="42" creationId="{030860E1-D563-42F6-91B5-A95C8ABAC34B}"/>
          </ac:cxnSpMkLst>
        </pc:cxnChg>
        <pc:cxnChg chg="del mod">
          <ac:chgData name="Fabio Di Troia" userId="7de80edd88c2c9de" providerId="LiveId" clId="{11C30EE5-8388-4F1C-BCE9-8467A936650A}" dt="2021-11-03T22:31:08.173" v="10154" actId="478"/>
          <ac:cxnSpMkLst>
            <pc:docMk/>
            <pc:sldMk cId="1640754714" sldId="300"/>
            <ac:cxnSpMk id="43" creationId="{A06B6B22-10F3-4A2E-93ED-38950B65D7C9}"/>
          </ac:cxnSpMkLst>
        </pc:cxnChg>
        <pc:cxnChg chg="add mod">
          <ac:chgData name="Fabio Di Troia" userId="7de80edd88c2c9de" providerId="LiveId" clId="{11C30EE5-8388-4F1C-BCE9-8467A936650A}" dt="2021-11-03T22:31:08.449" v="10155"/>
          <ac:cxnSpMkLst>
            <pc:docMk/>
            <pc:sldMk cId="1640754714" sldId="300"/>
            <ac:cxnSpMk id="44" creationId="{2735F27E-FE09-4D4D-8FDF-C278FDF03FB8}"/>
          </ac:cxnSpMkLst>
        </pc:cxnChg>
        <pc:cxnChg chg="add mod">
          <ac:chgData name="Fabio Di Troia" userId="7de80edd88c2c9de" providerId="LiveId" clId="{11C30EE5-8388-4F1C-BCE9-8467A936650A}" dt="2021-11-03T22:31:08.449" v="10155"/>
          <ac:cxnSpMkLst>
            <pc:docMk/>
            <pc:sldMk cId="1640754714" sldId="300"/>
            <ac:cxnSpMk id="45" creationId="{F62E08D8-8AB1-464D-8079-91CB614DEC8B}"/>
          </ac:cxnSpMkLst>
        </pc:cxnChg>
        <pc:cxnChg chg="add mod">
          <ac:chgData name="Fabio Di Troia" userId="7de80edd88c2c9de" providerId="LiveId" clId="{11C30EE5-8388-4F1C-BCE9-8467A936650A}" dt="2021-11-03T22:31:08.449" v="10155"/>
          <ac:cxnSpMkLst>
            <pc:docMk/>
            <pc:sldMk cId="1640754714" sldId="300"/>
            <ac:cxnSpMk id="46" creationId="{F8A99CD0-BBDC-4369-A51A-F39BCC23C03D}"/>
          </ac:cxnSpMkLst>
        </pc:cxnChg>
        <pc:cxnChg chg="add mod">
          <ac:chgData name="Fabio Di Troia" userId="7de80edd88c2c9de" providerId="LiveId" clId="{11C30EE5-8388-4F1C-BCE9-8467A936650A}" dt="2021-11-03T22:31:08.449" v="10155"/>
          <ac:cxnSpMkLst>
            <pc:docMk/>
            <pc:sldMk cId="1640754714" sldId="300"/>
            <ac:cxnSpMk id="47" creationId="{5D66F81D-97BE-43E3-8C32-EAE6A6DF186C}"/>
          </ac:cxnSpMkLst>
        </pc:cxnChg>
      </pc:sldChg>
      <pc:sldChg chg="modSp add mod modTransition modAnim">
        <pc:chgData name="Fabio Di Troia" userId="7de80edd88c2c9de" providerId="LiveId" clId="{11C30EE5-8388-4F1C-BCE9-8467A936650A}" dt="2021-11-16T05:05:14.328" v="13278"/>
        <pc:sldMkLst>
          <pc:docMk/>
          <pc:sldMk cId="3928641612" sldId="301"/>
        </pc:sldMkLst>
        <pc:spChg chg="mod">
          <ac:chgData name="Fabio Di Troia" userId="7de80edd88c2c9de" providerId="LiveId" clId="{11C30EE5-8388-4F1C-BCE9-8467A936650A}" dt="2021-11-03T22:40:06.538" v="10647" actId="12"/>
          <ac:spMkLst>
            <pc:docMk/>
            <pc:sldMk cId="3928641612" sldId="301"/>
            <ac:spMk id="3" creationId="{CBE27EF5-E4F0-4264-A08E-FC633B02BC4F}"/>
          </ac:spMkLst>
        </pc:spChg>
      </pc:sldChg>
      <pc:sldChg chg="addSp delSp modSp add mod modTransition modAnim">
        <pc:chgData name="Fabio Di Troia" userId="7de80edd88c2c9de" providerId="LiveId" clId="{11C30EE5-8388-4F1C-BCE9-8467A936650A}" dt="2021-11-16T05:05:14.328" v="13278"/>
        <pc:sldMkLst>
          <pc:docMk/>
          <pc:sldMk cId="2277950323" sldId="302"/>
        </pc:sldMkLst>
        <pc:spChg chg="mod">
          <ac:chgData name="Fabio Di Troia" userId="7de80edd88c2c9de" providerId="LiveId" clId="{11C30EE5-8388-4F1C-BCE9-8467A936650A}" dt="2021-11-03T22:42:33.908" v="10769" actId="1076"/>
          <ac:spMkLst>
            <pc:docMk/>
            <pc:sldMk cId="2277950323" sldId="302"/>
            <ac:spMk id="2" creationId="{FAEC3A6A-0CAB-4EBA-AA53-65276B0FD71F}"/>
          </ac:spMkLst>
        </pc:spChg>
        <pc:spChg chg="mod">
          <ac:chgData name="Fabio Di Troia" userId="7de80edd88c2c9de" providerId="LiveId" clId="{11C30EE5-8388-4F1C-BCE9-8467A936650A}" dt="2021-11-03T22:41:20.689" v="10754" actId="12"/>
          <ac:spMkLst>
            <pc:docMk/>
            <pc:sldMk cId="2277950323" sldId="302"/>
            <ac:spMk id="3" creationId="{CBE27EF5-E4F0-4264-A08E-FC633B02BC4F}"/>
          </ac:spMkLst>
        </pc:spChg>
        <pc:spChg chg="mod">
          <ac:chgData name="Fabio Di Troia" userId="7de80edd88c2c9de" providerId="LiveId" clId="{11C30EE5-8388-4F1C-BCE9-8467A936650A}" dt="2021-11-03T22:43:00.497" v="10797" actId="1076"/>
          <ac:spMkLst>
            <pc:docMk/>
            <pc:sldMk cId="2277950323" sldId="302"/>
            <ac:spMk id="4" creationId="{EC174A30-ED97-42E3-BE4F-CCCD32E7F9FF}"/>
          </ac:spMkLst>
        </pc:spChg>
        <pc:spChg chg="add del mod">
          <ac:chgData name="Fabio Di Troia" userId="7de80edd88c2c9de" providerId="LiveId" clId="{11C30EE5-8388-4F1C-BCE9-8467A936650A}" dt="2021-11-03T22:41:45.305" v="10759" actId="14100"/>
          <ac:spMkLst>
            <pc:docMk/>
            <pc:sldMk cId="2277950323" sldId="302"/>
            <ac:spMk id="27" creationId="{B7ECAD03-E199-4ADD-826F-48B22E87485F}"/>
          </ac:spMkLst>
        </pc:spChg>
        <pc:spChg chg="mod">
          <ac:chgData name="Fabio Di Troia" userId="7de80edd88c2c9de" providerId="LiveId" clId="{11C30EE5-8388-4F1C-BCE9-8467A936650A}" dt="2021-11-03T22:41:59.644" v="10763" actId="1076"/>
          <ac:spMkLst>
            <pc:docMk/>
            <pc:sldMk cId="2277950323" sldId="302"/>
            <ac:spMk id="31" creationId="{604ABA13-CDC5-4265-8C4C-48DAAB8DDED0}"/>
          </ac:spMkLst>
        </pc:spChg>
        <pc:spChg chg="mod">
          <ac:chgData name="Fabio Di Troia" userId="7de80edd88c2c9de" providerId="LiveId" clId="{11C30EE5-8388-4F1C-BCE9-8467A936650A}" dt="2021-11-03T22:42:20.339" v="10767" actId="1076"/>
          <ac:spMkLst>
            <pc:docMk/>
            <pc:sldMk cId="2277950323" sldId="302"/>
            <ac:spMk id="32" creationId="{471C9D0F-E749-4AF3-8F56-BCF890F53789}"/>
          </ac:spMkLst>
        </pc:spChg>
        <pc:spChg chg="mod">
          <ac:chgData name="Fabio Di Troia" userId="7de80edd88c2c9de" providerId="LiveId" clId="{11C30EE5-8388-4F1C-BCE9-8467A936650A}" dt="2021-11-03T22:42:28.542" v="10768" actId="1076"/>
          <ac:spMkLst>
            <pc:docMk/>
            <pc:sldMk cId="2277950323" sldId="302"/>
            <ac:spMk id="33" creationId="{66A7EC77-AE0C-4436-AD3D-3C55CEB27E57}"/>
          </ac:spMkLst>
        </pc:spChg>
        <pc:spChg chg="mod">
          <ac:chgData name="Fabio Di Troia" userId="7de80edd88c2c9de" providerId="LiveId" clId="{11C30EE5-8388-4F1C-BCE9-8467A936650A}" dt="2021-11-03T22:42:44.900" v="10792" actId="1038"/>
          <ac:spMkLst>
            <pc:docMk/>
            <pc:sldMk cId="2277950323" sldId="302"/>
            <ac:spMk id="35" creationId="{708495E3-0DE1-48DA-AC19-F1F9A2294FC2}"/>
          </ac:spMkLst>
        </pc:spChg>
        <pc:spChg chg="mod">
          <ac:chgData name="Fabio Di Troia" userId="7de80edd88c2c9de" providerId="LiveId" clId="{11C30EE5-8388-4F1C-BCE9-8467A936650A}" dt="2021-11-03T22:42:49.265" v="10794" actId="1076"/>
          <ac:spMkLst>
            <pc:docMk/>
            <pc:sldMk cId="2277950323" sldId="302"/>
            <ac:spMk id="37" creationId="{79EC7E1C-B330-4639-86A7-7AB8A6E07D65}"/>
          </ac:spMkLst>
        </pc:spChg>
        <pc:spChg chg="mod">
          <ac:chgData name="Fabio Di Troia" userId="7de80edd88c2c9de" providerId="LiveId" clId="{11C30EE5-8388-4F1C-BCE9-8467A936650A}" dt="2021-11-03T22:42:28.542" v="10768" actId="1076"/>
          <ac:spMkLst>
            <pc:docMk/>
            <pc:sldMk cId="2277950323" sldId="302"/>
            <ac:spMk id="39" creationId="{C0153B0A-36DF-4CBF-BE67-3DC927616AF8}"/>
          </ac:spMkLst>
        </pc:spChg>
        <pc:spChg chg="mod">
          <ac:chgData name="Fabio Di Troia" userId="7de80edd88c2c9de" providerId="LiveId" clId="{11C30EE5-8388-4F1C-BCE9-8467A936650A}" dt="2021-11-03T22:42:20.339" v="10767" actId="1076"/>
          <ac:spMkLst>
            <pc:docMk/>
            <pc:sldMk cId="2277950323" sldId="302"/>
            <ac:spMk id="40" creationId="{96382C16-B309-49ED-BD2E-BABB2DBA10B7}"/>
          </ac:spMkLst>
        </pc:spChg>
        <pc:spChg chg="mod">
          <ac:chgData name="Fabio Di Troia" userId="7de80edd88c2c9de" providerId="LiveId" clId="{11C30EE5-8388-4F1C-BCE9-8467A936650A}" dt="2021-11-03T22:42:04.872" v="10764" actId="1076"/>
          <ac:spMkLst>
            <pc:docMk/>
            <pc:sldMk cId="2277950323" sldId="302"/>
            <ac:spMk id="41" creationId="{7EABF09C-5E86-4CC5-BAD8-92DB04E635DB}"/>
          </ac:spMkLst>
        </pc:spChg>
        <pc:spChg chg="mod">
          <ac:chgData name="Fabio Di Troia" userId="7de80edd88c2c9de" providerId="LiveId" clId="{11C30EE5-8388-4F1C-BCE9-8467A936650A}" dt="2021-11-03T22:43:05.220" v="10799" actId="14100"/>
          <ac:spMkLst>
            <pc:docMk/>
            <pc:sldMk cId="2277950323" sldId="302"/>
            <ac:spMk id="48" creationId="{EFCEEB94-E3CC-423E-BB60-3B1791FEE7B2}"/>
          </ac:spMkLst>
        </pc:spChg>
        <pc:picChg chg="mod">
          <ac:chgData name="Fabio Di Troia" userId="7de80edd88c2c9de" providerId="LiveId" clId="{11C30EE5-8388-4F1C-BCE9-8467A936650A}" dt="2021-11-03T22:41:48.396" v="10760" actId="1076"/>
          <ac:picMkLst>
            <pc:docMk/>
            <pc:sldMk cId="2277950323" sldId="302"/>
            <ac:picMk id="28" creationId="{FE5F6E4C-39BD-4324-BB91-77FB82102E0C}"/>
          </ac:picMkLst>
        </pc:picChg>
        <pc:cxnChg chg="mod">
          <ac:chgData name="Fabio Di Troia" userId="7de80edd88c2c9de" providerId="LiveId" clId="{11C30EE5-8388-4F1C-BCE9-8467A936650A}" dt="2021-11-03T22:42:52.931" v="10796" actId="14100"/>
          <ac:cxnSpMkLst>
            <pc:docMk/>
            <pc:sldMk cId="2277950323" sldId="302"/>
            <ac:cxnSpMk id="44" creationId="{2735F27E-FE09-4D4D-8FDF-C278FDF03FB8}"/>
          </ac:cxnSpMkLst>
        </pc:cxnChg>
        <pc:cxnChg chg="mod">
          <ac:chgData name="Fabio Di Troia" userId="7de80edd88c2c9de" providerId="LiveId" clId="{11C30EE5-8388-4F1C-BCE9-8467A936650A}" dt="2021-11-03T22:42:28.542" v="10768" actId="1076"/>
          <ac:cxnSpMkLst>
            <pc:docMk/>
            <pc:sldMk cId="2277950323" sldId="302"/>
            <ac:cxnSpMk id="45" creationId="{F62E08D8-8AB1-464D-8079-91CB614DEC8B}"/>
          </ac:cxnSpMkLst>
        </pc:cxnChg>
        <pc:cxnChg chg="mod">
          <ac:chgData name="Fabio Di Troia" userId="7de80edd88c2c9de" providerId="LiveId" clId="{11C30EE5-8388-4F1C-BCE9-8467A936650A}" dt="2021-11-03T22:42:20.339" v="10767" actId="1076"/>
          <ac:cxnSpMkLst>
            <pc:docMk/>
            <pc:sldMk cId="2277950323" sldId="302"/>
            <ac:cxnSpMk id="46" creationId="{F8A99CD0-BBDC-4369-A51A-F39BCC23C03D}"/>
          </ac:cxnSpMkLst>
        </pc:cxnChg>
        <pc:cxnChg chg="mod">
          <ac:chgData name="Fabio Di Troia" userId="7de80edd88c2c9de" providerId="LiveId" clId="{11C30EE5-8388-4F1C-BCE9-8467A936650A}" dt="2021-11-03T22:42:08.845" v="10766" actId="14100"/>
          <ac:cxnSpMkLst>
            <pc:docMk/>
            <pc:sldMk cId="2277950323" sldId="302"/>
            <ac:cxnSpMk id="47" creationId="{5D66F81D-97BE-43E3-8C32-EAE6A6DF186C}"/>
          </ac:cxnSpMkLst>
        </pc:cxnChg>
      </pc:sldChg>
      <pc:sldChg chg="addSp delSp modSp add mod modTransition delAnim modAnim">
        <pc:chgData name="Fabio Di Troia" userId="7de80edd88c2c9de" providerId="LiveId" clId="{11C30EE5-8388-4F1C-BCE9-8467A936650A}" dt="2021-11-18T19:11:23.731" v="14581" actId="478"/>
        <pc:sldMkLst>
          <pc:docMk/>
          <pc:sldMk cId="1677886910" sldId="303"/>
        </pc:sldMkLst>
        <pc:spChg chg="mod">
          <ac:chgData name="Fabio Di Troia" userId="7de80edd88c2c9de" providerId="LiveId" clId="{11C30EE5-8388-4F1C-BCE9-8467A936650A}" dt="2021-11-03T22:44:49.256" v="10835" actId="1076"/>
          <ac:spMkLst>
            <pc:docMk/>
            <pc:sldMk cId="1677886910" sldId="303"/>
            <ac:spMk id="2" creationId="{FAEC3A6A-0CAB-4EBA-AA53-65276B0FD71F}"/>
          </ac:spMkLst>
        </pc:spChg>
        <pc:spChg chg="mod">
          <ac:chgData name="Fabio Di Troia" userId="7de80edd88c2c9de" providerId="LiveId" clId="{11C30EE5-8388-4F1C-BCE9-8467A936650A}" dt="2021-11-03T22:46:07.826" v="11067" actId="6549"/>
          <ac:spMkLst>
            <pc:docMk/>
            <pc:sldMk cId="1677886910" sldId="303"/>
            <ac:spMk id="3" creationId="{CBE27EF5-E4F0-4264-A08E-FC633B02BC4F}"/>
          </ac:spMkLst>
        </pc:spChg>
        <pc:spChg chg="del mod">
          <ac:chgData name="Fabio Di Troia" userId="7de80edd88c2c9de" providerId="LiveId" clId="{11C30EE5-8388-4F1C-BCE9-8467A936650A}" dt="2021-11-03T22:45:06.831" v="10841" actId="478"/>
          <ac:spMkLst>
            <pc:docMk/>
            <pc:sldMk cId="1677886910" sldId="303"/>
            <ac:spMk id="4" creationId="{EC174A30-ED97-42E3-BE4F-CCCD32E7F9FF}"/>
          </ac:spMkLst>
        </pc:spChg>
        <pc:spChg chg="add mod ord">
          <ac:chgData name="Fabio Di Troia" userId="7de80edd88c2c9de" providerId="LiveId" clId="{11C30EE5-8388-4F1C-BCE9-8467A936650A}" dt="2021-11-03T22:44:16.916" v="10820" actId="167"/>
          <ac:spMkLst>
            <pc:docMk/>
            <pc:sldMk cId="1677886910" sldId="303"/>
            <ac:spMk id="5" creationId="{7E1D80FD-E003-40B5-93BE-81666D902D5F}"/>
          </ac:spMkLst>
        </pc:spChg>
        <pc:spChg chg="del">
          <ac:chgData name="Fabio Di Troia" userId="7de80edd88c2c9de" providerId="LiveId" clId="{11C30EE5-8388-4F1C-BCE9-8467A936650A}" dt="2021-11-03T22:43:38.654" v="10815" actId="478"/>
          <ac:spMkLst>
            <pc:docMk/>
            <pc:sldMk cId="1677886910" sldId="303"/>
            <ac:spMk id="27" creationId="{B7ECAD03-E199-4ADD-826F-48B22E87485F}"/>
          </ac:spMkLst>
        </pc:spChg>
        <pc:spChg chg="mod">
          <ac:chgData name="Fabio Di Troia" userId="7de80edd88c2c9de" providerId="LiveId" clId="{11C30EE5-8388-4F1C-BCE9-8467A936650A}" dt="2021-11-03T22:44:07.682" v="10819" actId="1076"/>
          <ac:spMkLst>
            <pc:docMk/>
            <pc:sldMk cId="1677886910" sldId="303"/>
            <ac:spMk id="31" creationId="{604ABA13-CDC5-4265-8C4C-48DAAB8DDED0}"/>
          </ac:spMkLst>
        </pc:spChg>
        <pc:spChg chg="mod">
          <ac:chgData name="Fabio Di Troia" userId="7de80edd88c2c9de" providerId="LiveId" clId="{11C30EE5-8388-4F1C-BCE9-8467A936650A}" dt="2021-11-03T22:44:36.002" v="10827" actId="1076"/>
          <ac:spMkLst>
            <pc:docMk/>
            <pc:sldMk cId="1677886910" sldId="303"/>
            <ac:spMk id="32" creationId="{471C9D0F-E749-4AF3-8F56-BCF890F53789}"/>
          </ac:spMkLst>
        </pc:spChg>
        <pc:spChg chg="mod">
          <ac:chgData name="Fabio Di Troia" userId="7de80edd88c2c9de" providerId="LiveId" clId="{11C30EE5-8388-4F1C-BCE9-8467A936650A}" dt="2021-11-03T22:44:45.756" v="10833" actId="1035"/>
          <ac:spMkLst>
            <pc:docMk/>
            <pc:sldMk cId="1677886910" sldId="303"/>
            <ac:spMk id="33" creationId="{66A7EC77-AE0C-4436-AD3D-3C55CEB27E57}"/>
          </ac:spMkLst>
        </pc:spChg>
        <pc:spChg chg="mod">
          <ac:chgData name="Fabio Di Troia" userId="7de80edd88c2c9de" providerId="LiveId" clId="{11C30EE5-8388-4F1C-BCE9-8467A936650A}" dt="2021-11-03T22:44:57.931" v="10839" actId="1076"/>
          <ac:spMkLst>
            <pc:docMk/>
            <pc:sldMk cId="1677886910" sldId="303"/>
            <ac:spMk id="35" creationId="{708495E3-0DE1-48DA-AC19-F1F9A2294FC2}"/>
          </ac:spMkLst>
        </pc:spChg>
        <pc:spChg chg="mod">
          <ac:chgData name="Fabio Di Troia" userId="7de80edd88c2c9de" providerId="LiveId" clId="{11C30EE5-8388-4F1C-BCE9-8467A936650A}" dt="2021-11-03T22:44:51.101" v="10836" actId="1076"/>
          <ac:spMkLst>
            <pc:docMk/>
            <pc:sldMk cId="1677886910" sldId="303"/>
            <ac:spMk id="37" creationId="{79EC7E1C-B330-4639-86A7-7AB8A6E07D65}"/>
          </ac:spMkLst>
        </pc:spChg>
        <pc:spChg chg="mod">
          <ac:chgData name="Fabio Di Troia" userId="7de80edd88c2c9de" providerId="LiveId" clId="{11C30EE5-8388-4F1C-BCE9-8467A936650A}" dt="2021-11-03T22:44:39.320" v="10829" actId="1076"/>
          <ac:spMkLst>
            <pc:docMk/>
            <pc:sldMk cId="1677886910" sldId="303"/>
            <ac:spMk id="40" creationId="{96382C16-B309-49ED-BD2E-BABB2DBA10B7}"/>
          </ac:spMkLst>
        </pc:spChg>
        <pc:spChg chg="mod">
          <ac:chgData name="Fabio Di Troia" userId="7de80edd88c2c9de" providerId="LiveId" clId="{11C30EE5-8388-4F1C-BCE9-8467A936650A}" dt="2021-11-03T22:44:30.177" v="10825" actId="1076"/>
          <ac:spMkLst>
            <pc:docMk/>
            <pc:sldMk cId="1677886910" sldId="303"/>
            <ac:spMk id="41" creationId="{7EABF09C-5E86-4CC5-BAD8-92DB04E635DB}"/>
          </ac:spMkLst>
        </pc:spChg>
        <pc:spChg chg="del mod">
          <ac:chgData name="Fabio Di Troia" userId="7de80edd88c2c9de" providerId="LiveId" clId="{11C30EE5-8388-4F1C-BCE9-8467A936650A}" dt="2021-11-03T22:45:07.385" v="10842" actId="478"/>
          <ac:spMkLst>
            <pc:docMk/>
            <pc:sldMk cId="1677886910" sldId="303"/>
            <ac:spMk id="48" creationId="{EFCEEB94-E3CC-423E-BB60-3B1791FEE7B2}"/>
          </ac:spMkLst>
        </pc:spChg>
        <pc:picChg chg="add del ord">
          <ac:chgData name="Fabio Di Troia" userId="7de80edd88c2c9de" providerId="LiveId" clId="{11C30EE5-8388-4F1C-BCE9-8467A936650A}" dt="2021-11-03T22:44:18.919" v="10821" actId="167"/>
          <ac:picMkLst>
            <pc:docMk/>
            <pc:sldMk cId="1677886910" sldId="303"/>
            <ac:picMk id="24" creationId="{8A09D16D-54F4-4D29-BD29-601491FB4118}"/>
          </ac:picMkLst>
        </pc:picChg>
        <pc:picChg chg="del">
          <ac:chgData name="Fabio Di Troia" userId="7de80edd88c2c9de" providerId="LiveId" clId="{11C30EE5-8388-4F1C-BCE9-8467A936650A}" dt="2021-11-18T19:11:23.731" v="14581" actId="478"/>
          <ac:picMkLst>
            <pc:docMk/>
            <pc:sldMk cId="1677886910" sldId="303"/>
            <ac:picMk id="28" creationId="{FE5F6E4C-39BD-4324-BB91-77FB82102E0C}"/>
          </ac:picMkLst>
        </pc:picChg>
        <pc:cxnChg chg="mod">
          <ac:chgData name="Fabio Di Troia" userId="7de80edd88c2c9de" providerId="LiveId" clId="{11C30EE5-8388-4F1C-BCE9-8467A936650A}" dt="2021-11-03T22:45:00.708" v="10840" actId="14100"/>
          <ac:cxnSpMkLst>
            <pc:docMk/>
            <pc:sldMk cId="1677886910" sldId="303"/>
            <ac:cxnSpMk id="44" creationId="{2735F27E-FE09-4D4D-8FDF-C278FDF03FB8}"/>
          </ac:cxnSpMkLst>
        </pc:cxnChg>
        <pc:cxnChg chg="mod">
          <ac:chgData name="Fabio Di Troia" userId="7de80edd88c2c9de" providerId="LiveId" clId="{11C30EE5-8388-4F1C-BCE9-8467A936650A}" dt="2021-11-03T22:44:45.756" v="10833" actId="1035"/>
          <ac:cxnSpMkLst>
            <pc:docMk/>
            <pc:sldMk cId="1677886910" sldId="303"/>
            <ac:cxnSpMk id="45" creationId="{F62E08D8-8AB1-464D-8079-91CB614DEC8B}"/>
          </ac:cxnSpMkLst>
        </pc:cxnChg>
        <pc:cxnChg chg="mod">
          <ac:chgData name="Fabio Di Troia" userId="7de80edd88c2c9de" providerId="LiveId" clId="{11C30EE5-8388-4F1C-BCE9-8467A936650A}" dt="2021-11-03T22:44:39.320" v="10829" actId="1076"/>
          <ac:cxnSpMkLst>
            <pc:docMk/>
            <pc:sldMk cId="1677886910" sldId="303"/>
            <ac:cxnSpMk id="46" creationId="{F8A99CD0-BBDC-4369-A51A-F39BCC23C03D}"/>
          </ac:cxnSpMkLst>
        </pc:cxnChg>
        <pc:cxnChg chg="mod">
          <ac:chgData name="Fabio Di Troia" userId="7de80edd88c2c9de" providerId="LiveId" clId="{11C30EE5-8388-4F1C-BCE9-8467A936650A}" dt="2021-11-03T22:44:27.850" v="10824" actId="1076"/>
          <ac:cxnSpMkLst>
            <pc:docMk/>
            <pc:sldMk cId="1677886910" sldId="303"/>
            <ac:cxnSpMk id="47" creationId="{5D66F81D-97BE-43E3-8C32-EAE6A6DF186C}"/>
          </ac:cxnSpMkLst>
        </pc:cxnChg>
      </pc:sldChg>
      <pc:sldChg chg="addSp delSp modSp add mod ord modTransition delAnim modAnim">
        <pc:chgData name="Fabio Di Troia" userId="7de80edd88c2c9de" providerId="LiveId" clId="{11C30EE5-8388-4F1C-BCE9-8467A936650A}" dt="2021-11-18T19:11:25.544" v="14582" actId="478"/>
        <pc:sldMkLst>
          <pc:docMk/>
          <pc:sldMk cId="3589861321" sldId="304"/>
        </pc:sldMkLst>
        <pc:spChg chg="del">
          <ac:chgData name="Fabio Di Troia" userId="7de80edd88c2c9de" providerId="LiveId" clId="{11C30EE5-8388-4F1C-BCE9-8467A936650A}" dt="2021-11-18T03:46:23.642" v="13369" actId="478"/>
          <ac:spMkLst>
            <pc:docMk/>
            <pc:sldMk cId="3589861321" sldId="304"/>
            <ac:spMk id="3" creationId="{CBE27EF5-E4F0-4264-A08E-FC633B02BC4F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4" creationId="{EC174A30-ED97-42E3-BE4F-CCCD32E7F9FF}"/>
          </ac:spMkLst>
        </pc:spChg>
        <pc:spChg chg="add del mod">
          <ac:chgData name="Fabio Di Troia" userId="7de80edd88c2c9de" providerId="LiveId" clId="{11C30EE5-8388-4F1C-BCE9-8467A936650A}" dt="2021-11-18T03:48:11.901" v="13383" actId="478"/>
          <ac:spMkLst>
            <pc:docMk/>
            <pc:sldMk cId="3589861321" sldId="304"/>
            <ac:spMk id="5" creationId="{29236F6B-31AF-47E4-B9B4-C7188485318B}"/>
          </ac:spMkLst>
        </pc:spChg>
        <pc:spChg chg="add mod">
          <ac:chgData name="Fabio Di Troia" userId="7de80edd88c2c9de" providerId="LiveId" clId="{11C30EE5-8388-4F1C-BCE9-8467A936650A}" dt="2021-11-03T22:48:41.787" v="11119" actId="14100"/>
          <ac:spMkLst>
            <pc:docMk/>
            <pc:sldMk cId="3589861321" sldId="304"/>
            <ac:spMk id="6" creationId="{E7812D62-4F15-4F96-8595-7B19F42A8DE1}"/>
          </ac:spMkLst>
        </pc:spChg>
        <pc:spChg chg="add del mod">
          <ac:chgData name="Fabio Di Troia" userId="7de80edd88c2c9de" providerId="LiveId" clId="{11C30EE5-8388-4F1C-BCE9-8467A936650A}" dt="2021-11-18T03:46:25.079" v="13370" actId="478"/>
          <ac:spMkLst>
            <pc:docMk/>
            <pc:sldMk cId="3589861321" sldId="304"/>
            <ac:spMk id="7" creationId="{80F3E204-BA2C-4593-B7C4-EB6186735448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27" creationId="{B7ECAD03-E199-4ADD-826F-48B22E87485F}"/>
          </ac:spMkLst>
        </pc:spChg>
        <pc:spChg chg="add mod">
          <ac:chgData name="Fabio Di Troia" userId="7de80edd88c2c9de" providerId="LiveId" clId="{11C30EE5-8388-4F1C-BCE9-8467A936650A}" dt="2021-11-18T03:49:17.004" v="13400" actId="6549"/>
          <ac:spMkLst>
            <pc:docMk/>
            <pc:sldMk cId="3589861321" sldId="304"/>
            <ac:spMk id="29" creationId="{00911AFD-F842-4915-9276-F6E2DCFB3E5C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29" creationId="{56A43063-C286-4D60-839A-9CDE8B89BFAF}"/>
          </ac:spMkLst>
        </pc:spChg>
        <pc:spChg chg="add mod">
          <ac:chgData name="Fabio Di Troia" userId="7de80edd88c2c9de" providerId="LiveId" clId="{11C30EE5-8388-4F1C-BCE9-8467A936650A}" dt="2021-11-03T22:47:28.181" v="11074"/>
          <ac:spMkLst>
            <pc:docMk/>
            <pc:sldMk cId="3589861321" sldId="304"/>
            <ac:spMk id="30" creationId="{41C77B73-4180-4CD2-86CB-2238FFB25C00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31" creationId="{604ABA13-CDC5-4265-8C4C-48DAAB8DDED0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32" creationId="{471C9D0F-E749-4AF3-8F56-BCF890F53789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33" creationId="{66A7EC77-AE0C-4436-AD3D-3C55CEB27E57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35" creationId="{708495E3-0DE1-48DA-AC19-F1F9A2294FC2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36" creationId="{92A94B05-6CD9-4F91-9637-406705AA913A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37" creationId="{79EC7E1C-B330-4639-86A7-7AB8A6E07D65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39" creationId="{C0153B0A-36DF-4CBF-BE67-3DC927616AF8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40" creationId="{96382C16-B309-49ED-BD2E-BABB2DBA10B7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41" creationId="{7EABF09C-5E86-4CC5-BAD8-92DB04E635DB}"/>
          </ac:spMkLst>
        </pc:spChg>
        <pc:spChg chg="add mod">
          <ac:chgData name="Fabio Di Troia" userId="7de80edd88c2c9de" providerId="LiveId" clId="{11C30EE5-8388-4F1C-BCE9-8467A936650A}" dt="2021-11-03T22:47:28.181" v="11074"/>
          <ac:spMkLst>
            <pc:docMk/>
            <pc:sldMk cId="3589861321" sldId="304"/>
            <ac:spMk id="43" creationId="{5631637E-04E3-4A96-A102-D355A011CCED}"/>
          </ac:spMkLst>
        </pc:spChg>
        <pc:spChg chg="del">
          <ac:chgData name="Fabio Di Troia" userId="7de80edd88c2c9de" providerId="LiveId" clId="{11C30EE5-8388-4F1C-BCE9-8467A936650A}" dt="2021-11-03T22:47:23.314" v="11073" actId="478"/>
          <ac:spMkLst>
            <pc:docMk/>
            <pc:sldMk cId="3589861321" sldId="304"/>
            <ac:spMk id="48" creationId="{EFCEEB94-E3CC-423E-BB60-3B1791FEE7B2}"/>
          </ac:spMkLst>
        </pc:spChg>
        <pc:spChg chg="add mod">
          <ac:chgData name="Fabio Di Troia" userId="7de80edd88c2c9de" providerId="LiveId" clId="{11C30EE5-8388-4F1C-BCE9-8467A936650A}" dt="2021-11-03T22:47:28.181" v="11074"/>
          <ac:spMkLst>
            <pc:docMk/>
            <pc:sldMk cId="3589861321" sldId="304"/>
            <ac:spMk id="49" creationId="{FBFB2D3D-AB9E-4AB7-96F5-4467002720A3}"/>
          </ac:spMkLst>
        </pc:spChg>
        <pc:spChg chg="add mod">
          <ac:chgData name="Fabio Di Troia" userId="7de80edd88c2c9de" providerId="LiveId" clId="{11C30EE5-8388-4F1C-BCE9-8467A936650A}" dt="2021-11-03T22:47:28.181" v="11074"/>
          <ac:spMkLst>
            <pc:docMk/>
            <pc:sldMk cId="3589861321" sldId="304"/>
            <ac:spMk id="50" creationId="{786F20F0-BCC7-49F2-B956-D161547E0F71}"/>
          </ac:spMkLst>
        </pc:spChg>
        <pc:spChg chg="add mod">
          <ac:chgData name="Fabio Di Troia" userId="7de80edd88c2c9de" providerId="LiveId" clId="{11C30EE5-8388-4F1C-BCE9-8467A936650A}" dt="2021-11-03T22:47:28.181" v="11074"/>
          <ac:spMkLst>
            <pc:docMk/>
            <pc:sldMk cId="3589861321" sldId="304"/>
            <ac:spMk id="51" creationId="{04C8FA90-B976-486F-A6DB-16C669C5E591}"/>
          </ac:spMkLst>
        </pc:spChg>
        <pc:spChg chg="add mod">
          <ac:chgData name="Fabio Di Troia" userId="7de80edd88c2c9de" providerId="LiveId" clId="{11C30EE5-8388-4F1C-BCE9-8467A936650A}" dt="2021-11-03T22:47:28.181" v="11074"/>
          <ac:spMkLst>
            <pc:docMk/>
            <pc:sldMk cId="3589861321" sldId="304"/>
            <ac:spMk id="52" creationId="{94D03E60-DAC2-4F6C-8280-555891F74D9B}"/>
          </ac:spMkLst>
        </pc:spChg>
        <pc:spChg chg="add mod">
          <ac:chgData name="Fabio Di Troia" userId="7de80edd88c2c9de" providerId="LiveId" clId="{11C30EE5-8388-4F1C-BCE9-8467A936650A}" dt="2021-11-03T22:47:28.181" v="11074"/>
          <ac:spMkLst>
            <pc:docMk/>
            <pc:sldMk cId="3589861321" sldId="304"/>
            <ac:spMk id="53" creationId="{EDEE72E6-93CF-4B1C-98A6-C9C0173B749F}"/>
          </ac:spMkLst>
        </pc:spChg>
        <pc:spChg chg="add mod">
          <ac:chgData name="Fabio Di Troia" userId="7de80edd88c2c9de" providerId="LiveId" clId="{11C30EE5-8388-4F1C-BCE9-8467A936650A}" dt="2021-11-03T22:47:28.181" v="11074"/>
          <ac:spMkLst>
            <pc:docMk/>
            <pc:sldMk cId="3589861321" sldId="304"/>
            <ac:spMk id="54" creationId="{9EBA08CC-1056-413B-A1A9-5367D0D042D2}"/>
          </ac:spMkLst>
        </pc:spChg>
        <pc:spChg chg="add mod">
          <ac:chgData name="Fabio Di Troia" userId="7de80edd88c2c9de" providerId="LiveId" clId="{11C30EE5-8388-4F1C-BCE9-8467A936650A}" dt="2021-11-03T22:47:28.181" v="11074"/>
          <ac:spMkLst>
            <pc:docMk/>
            <pc:sldMk cId="3589861321" sldId="304"/>
            <ac:spMk id="55" creationId="{5C3A1BC3-167F-4DCF-A7EC-D48A40E3D1C1}"/>
          </ac:spMkLst>
        </pc:spChg>
        <pc:spChg chg="add mod">
          <ac:chgData name="Fabio Di Troia" userId="7de80edd88c2c9de" providerId="LiveId" clId="{11C30EE5-8388-4F1C-BCE9-8467A936650A}" dt="2021-11-03T22:47:28.181" v="11074"/>
          <ac:spMkLst>
            <pc:docMk/>
            <pc:sldMk cId="3589861321" sldId="304"/>
            <ac:spMk id="56" creationId="{358D2B6B-C365-461B-958F-7BCA4F88715F}"/>
          </ac:spMkLst>
        </pc:spChg>
        <pc:spChg chg="add mod">
          <ac:chgData name="Fabio Di Troia" userId="7de80edd88c2c9de" providerId="LiveId" clId="{11C30EE5-8388-4F1C-BCE9-8467A936650A}" dt="2021-11-03T22:47:28.181" v="11074"/>
          <ac:spMkLst>
            <pc:docMk/>
            <pc:sldMk cId="3589861321" sldId="304"/>
            <ac:spMk id="57" creationId="{4E1D3D25-F019-46CA-8DDA-4DA80423A009}"/>
          </ac:spMkLst>
        </pc:spChg>
        <pc:picChg chg="add del mod ord">
          <ac:chgData name="Fabio Di Troia" userId="7de80edd88c2c9de" providerId="LiveId" clId="{11C30EE5-8388-4F1C-BCE9-8467A936650A}" dt="2021-11-18T03:48:10.462" v="13382" actId="478"/>
          <ac:picMkLst>
            <pc:docMk/>
            <pc:sldMk cId="3589861321" sldId="304"/>
            <ac:picMk id="11" creationId="{FA1DC0FD-54E3-41E9-B2E2-968BC4552922}"/>
          </ac:picMkLst>
        </pc:picChg>
        <pc:picChg chg="del">
          <ac:chgData name="Fabio Di Troia" userId="7de80edd88c2c9de" providerId="LiveId" clId="{11C30EE5-8388-4F1C-BCE9-8467A936650A}" dt="2021-11-03T22:47:23.314" v="11073" actId="478"/>
          <ac:picMkLst>
            <pc:docMk/>
            <pc:sldMk cId="3589861321" sldId="304"/>
            <ac:picMk id="24" creationId="{8A09D16D-54F4-4D29-BD29-601491FB4118}"/>
          </ac:picMkLst>
        </pc:picChg>
        <pc:picChg chg="add mod">
          <ac:chgData name="Fabio Di Troia" userId="7de80edd88c2c9de" providerId="LiveId" clId="{11C30EE5-8388-4F1C-BCE9-8467A936650A}" dt="2021-11-03T22:47:28.181" v="11074"/>
          <ac:picMkLst>
            <pc:docMk/>
            <pc:sldMk cId="3589861321" sldId="304"/>
            <ac:picMk id="25" creationId="{C536E112-8749-403B-961B-E66B42C8487E}"/>
          </ac:picMkLst>
        </pc:picChg>
        <pc:picChg chg="del">
          <ac:chgData name="Fabio Di Troia" userId="7de80edd88c2c9de" providerId="LiveId" clId="{11C30EE5-8388-4F1C-BCE9-8467A936650A}" dt="2021-11-03T22:47:23.314" v="11073" actId="478"/>
          <ac:picMkLst>
            <pc:docMk/>
            <pc:sldMk cId="3589861321" sldId="304"/>
            <ac:picMk id="26" creationId="{4282E12C-416A-4A52-9CAB-79F09F9B2E47}"/>
          </ac:picMkLst>
        </pc:picChg>
        <pc:picChg chg="del">
          <ac:chgData name="Fabio Di Troia" userId="7de80edd88c2c9de" providerId="LiveId" clId="{11C30EE5-8388-4F1C-BCE9-8467A936650A}" dt="2021-11-03T22:47:23.314" v="11073" actId="478"/>
          <ac:picMkLst>
            <pc:docMk/>
            <pc:sldMk cId="3589861321" sldId="304"/>
            <ac:picMk id="28" creationId="{FE5F6E4C-39BD-4324-BB91-77FB82102E0C}"/>
          </ac:picMkLst>
        </pc:picChg>
        <pc:picChg chg="add del mod">
          <ac:chgData name="Fabio Di Troia" userId="7de80edd88c2c9de" providerId="LiveId" clId="{11C30EE5-8388-4F1C-BCE9-8467A936650A}" dt="2021-11-18T03:49:18.392" v="13401"/>
          <ac:picMkLst>
            <pc:docMk/>
            <pc:sldMk cId="3589861321" sldId="304"/>
            <ac:picMk id="31" creationId="{8A0D2847-0831-4167-81C9-74ADBE1A1307}"/>
          </ac:picMkLst>
        </pc:picChg>
        <pc:picChg chg="add mod">
          <ac:chgData name="Fabio Di Troia" userId="7de80edd88c2c9de" providerId="LiveId" clId="{11C30EE5-8388-4F1C-BCE9-8467A936650A}" dt="2021-11-18T03:49:46.607" v="13402"/>
          <ac:picMkLst>
            <pc:docMk/>
            <pc:sldMk cId="3589861321" sldId="304"/>
            <ac:picMk id="32" creationId="{61A5BFD9-39FD-41AA-AF4B-34B2BCF10737}"/>
          </ac:picMkLst>
        </pc:picChg>
        <pc:picChg chg="add mod">
          <ac:chgData name="Fabio Di Troia" userId="7de80edd88c2c9de" providerId="LiveId" clId="{11C30EE5-8388-4F1C-BCE9-8467A936650A}" dt="2021-11-03T22:47:28.181" v="11074"/>
          <ac:picMkLst>
            <pc:docMk/>
            <pc:sldMk cId="3589861321" sldId="304"/>
            <ac:picMk id="34" creationId="{74D269A3-556C-4F6F-8BD5-DF0C693D3D06}"/>
          </ac:picMkLst>
        </pc:picChg>
        <pc:picChg chg="add del mod">
          <ac:chgData name="Fabio Di Troia" userId="7de80edd88c2c9de" providerId="LiveId" clId="{11C30EE5-8388-4F1C-BCE9-8467A936650A}" dt="2021-11-18T19:11:25.544" v="14582" actId="478"/>
          <ac:picMkLst>
            <pc:docMk/>
            <pc:sldMk cId="3589861321" sldId="304"/>
            <ac:picMk id="38" creationId="{C138A040-6576-40D2-B3B6-06345F75FE81}"/>
          </ac:picMkLst>
        </pc:picChg>
        <pc:cxnChg chg="add mod ord">
          <ac:chgData name="Fabio Di Troia" userId="7de80edd88c2c9de" providerId="LiveId" clId="{11C30EE5-8388-4F1C-BCE9-8467A936650A}" dt="2021-11-18T03:50:02.240" v="13403" actId="166"/>
          <ac:cxnSpMkLst>
            <pc:docMk/>
            <pc:sldMk cId="3589861321" sldId="304"/>
            <ac:cxnSpMk id="8" creationId="{2E1FF3FC-D8F6-4787-8ED5-FC6720E3E2FF}"/>
          </ac:cxnSpMkLst>
        </pc:cxnChg>
        <pc:cxnChg chg="del">
          <ac:chgData name="Fabio Di Troia" userId="7de80edd88c2c9de" providerId="LiveId" clId="{11C30EE5-8388-4F1C-BCE9-8467A936650A}" dt="2021-11-03T22:47:23.314" v="11073" actId="478"/>
          <ac:cxnSpMkLst>
            <pc:docMk/>
            <pc:sldMk cId="3589861321" sldId="304"/>
            <ac:cxnSpMk id="42" creationId="{030860E1-D563-42F6-91B5-A95C8ABAC34B}"/>
          </ac:cxnSpMkLst>
        </pc:cxnChg>
        <pc:cxnChg chg="del mod">
          <ac:chgData name="Fabio Di Troia" userId="7de80edd88c2c9de" providerId="LiveId" clId="{11C30EE5-8388-4F1C-BCE9-8467A936650A}" dt="2021-11-03T22:47:23.314" v="11073" actId="478"/>
          <ac:cxnSpMkLst>
            <pc:docMk/>
            <pc:sldMk cId="3589861321" sldId="304"/>
            <ac:cxnSpMk id="44" creationId="{2735F27E-FE09-4D4D-8FDF-C278FDF03FB8}"/>
          </ac:cxnSpMkLst>
        </pc:cxnChg>
        <pc:cxnChg chg="del mod">
          <ac:chgData name="Fabio Di Troia" userId="7de80edd88c2c9de" providerId="LiveId" clId="{11C30EE5-8388-4F1C-BCE9-8467A936650A}" dt="2021-11-03T22:47:23.314" v="11073" actId="478"/>
          <ac:cxnSpMkLst>
            <pc:docMk/>
            <pc:sldMk cId="3589861321" sldId="304"/>
            <ac:cxnSpMk id="45" creationId="{F62E08D8-8AB1-464D-8079-91CB614DEC8B}"/>
          </ac:cxnSpMkLst>
        </pc:cxnChg>
        <pc:cxnChg chg="del mod">
          <ac:chgData name="Fabio Di Troia" userId="7de80edd88c2c9de" providerId="LiveId" clId="{11C30EE5-8388-4F1C-BCE9-8467A936650A}" dt="2021-11-03T22:47:23.314" v="11073" actId="478"/>
          <ac:cxnSpMkLst>
            <pc:docMk/>
            <pc:sldMk cId="3589861321" sldId="304"/>
            <ac:cxnSpMk id="46" creationId="{F8A99CD0-BBDC-4369-A51A-F39BCC23C03D}"/>
          </ac:cxnSpMkLst>
        </pc:cxnChg>
        <pc:cxnChg chg="del mod">
          <ac:chgData name="Fabio Di Troia" userId="7de80edd88c2c9de" providerId="LiveId" clId="{11C30EE5-8388-4F1C-BCE9-8467A936650A}" dt="2021-11-03T22:47:23.314" v="11073" actId="478"/>
          <ac:cxnSpMkLst>
            <pc:docMk/>
            <pc:sldMk cId="3589861321" sldId="304"/>
            <ac:cxnSpMk id="47" creationId="{5D66F81D-97BE-43E3-8C32-EAE6A6DF186C}"/>
          </ac:cxnSpMkLst>
        </pc:cxnChg>
        <pc:cxnChg chg="add mod">
          <ac:chgData name="Fabio Di Troia" userId="7de80edd88c2c9de" providerId="LiveId" clId="{11C30EE5-8388-4F1C-BCE9-8467A936650A}" dt="2021-11-03T22:47:28.181" v="11074"/>
          <ac:cxnSpMkLst>
            <pc:docMk/>
            <pc:sldMk cId="3589861321" sldId="304"/>
            <ac:cxnSpMk id="58" creationId="{F801D072-F4D5-40DA-9997-1B1F11AE3D5C}"/>
          </ac:cxnSpMkLst>
        </pc:cxnChg>
        <pc:cxnChg chg="add mod">
          <ac:chgData name="Fabio Di Troia" userId="7de80edd88c2c9de" providerId="LiveId" clId="{11C30EE5-8388-4F1C-BCE9-8467A936650A}" dt="2021-11-03T22:47:28.181" v="11074"/>
          <ac:cxnSpMkLst>
            <pc:docMk/>
            <pc:sldMk cId="3589861321" sldId="304"/>
            <ac:cxnSpMk id="59" creationId="{AE80E468-85BB-4168-AF08-48B2D55D11B6}"/>
          </ac:cxnSpMkLst>
        </pc:cxnChg>
        <pc:cxnChg chg="add mod">
          <ac:chgData name="Fabio Di Troia" userId="7de80edd88c2c9de" providerId="LiveId" clId="{11C30EE5-8388-4F1C-BCE9-8467A936650A}" dt="2021-11-03T22:47:28.181" v="11074"/>
          <ac:cxnSpMkLst>
            <pc:docMk/>
            <pc:sldMk cId="3589861321" sldId="304"/>
            <ac:cxnSpMk id="60" creationId="{93E49C35-1B01-4E20-8F8F-DDAFE7AE07A9}"/>
          </ac:cxnSpMkLst>
        </pc:cxnChg>
        <pc:cxnChg chg="add mod">
          <ac:chgData name="Fabio Di Troia" userId="7de80edd88c2c9de" providerId="LiveId" clId="{11C30EE5-8388-4F1C-BCE9-8467A936650A}" dt="2021-11-03T22:47:28.181" v="11074"/>
          <ac:cxnSpMkLst>
            <pc:docMk/>
            <pc:sldMk cId="3589861321" sldId="304"/>
            <ac:cxnSpMk id="61" creationId="{200A8E34-50CC-4888-A0AA-E63553BA88F6}"/>
          </ac:cxnSpMkLst>
        </pc:cxnChg>
        <pc:cxnChg chg="add mod">
          <ac:chgData name="Fabio Di Troia" userId="7de80edd88c2c9de" providerId="LiveId" clId="{11C30EE5-8388-4F1C-BCE9-8467A936650A}" dt="2021-11-03T22:47:28.181" v="11074"/>
          <ac:cxnSpMkLst>
            <pc:docMk/>
            <pc:sldMk cId="3589861321" sldId="304"/>
            <ac:cxnSpMk id="62" creationId="{1D33B725-75BE-4F45-B796-3AC0D6917B1F}"/>
          </ac:cxnSpMkLst>
        </pc:cxnChg>
      </pc:sldChg>
      <pc:sldChg chg="addSp delSp modSp add mod modTransition modNotesTx">
        <pc:chgData name="Fabio Di Troia" userId="7de80edd88c2c9de" providerId="LiveId" clId="{11C30EE5-8388-4F1C-BCE9-8467A936650A}" dt="2021-11-16T05:42:40.374" v="13354" actId="12"/>
        <pc:sldMkLst>
          <pc:docMk/>
          <pc:sldMk cId="2933776838" sldId="305"/>
        </pc:sldMkLst>
        <pc:spChg chg="mod">
          <ac:chgData name="Fabio Di Troia" userId="7de80edd88c2c9de" providerId="LiveId" clId="{11C30EE5-8388-4F1C-BCE9-8467A936650A}" dt="2021-11-04T01:33:29.432" v="11769" actId="27636"/>
          <ac:spMkLst>
            <pc:docMk/>
            <pc:sldMk cId="2933776838" sldId="305"/>
            <ac:spMk id="3" creationId="{CBE27EF5-E4F0-4264-A08E-FC633B02BC4F}"/>
          </ac:spMkLst>
        </pc:spChg>
        <pc:spChg chg="del">
          <ac:chgData name="Fabio Di Troia" userId="7de80edd88c2c9de" providerId="LiveId" clId="{11C30EE5-8388-4F1C-BCE9-8467A936650A}" dt="2021-11-04T01:21:48.647" v="11161" actId="478"/>
          <ac:spMkLst>
            <pc:docMk/>
            <pc:sldMk cId="2933776838" sldId="305"/>
            <ac:spMk id="5" creationId="{29236F6B-31AF-47E4-B9B4-C7188485318B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6" creationId="{E7812D62-4F15-4F96-8595-7B19F42A8DE1}"/>
          </ac:spMkLst>
        </pc:spChg>
        <pc:spChg chg="add del mod">
          <ac:chgData name="Fabio Di Troia" userId="7de80edd88c2c9de" providerId="LiveId" clId="{11C30EE5-8388-4F1C-BCE9-8467A936650A}" dt="2021-11-16T05:42:40.374" v="13354" actId="12"/>
          <ac:spMkLst>
            <pc:docMk/>
            <pc:sldMk cId="2933776838" sldId="305"/>
            <ac:spMk id="28" creationId="{C7CEE0E6-D8D4-4A08-AD37-A08D02D60451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30" creationId="{41C77B73-4180-4CD2-86CB-2238FFB25C00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43" creationId="{5631637E-04E3-4A96-A102-D355A011CCED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49" creationId="{FBFB2D3D-AB9E-4AB7-96F5-4467002720A3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50" creationId="{786F20F0-BCC7-49F2-B956-D161547E0F71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51" creationId="{04C8FA90-B976-486F-A6DB-16C669C5E591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52" creationId="{94D03E60-DAC2-4F6C-8280-555891F74D9B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53" creationId="{EDEE72E6-93CF-4B1C-98A6-C9C0173B749F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54" creationId="{9EBA08CC-1056-413B-A1A9-5367D0D042D2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55" creationId="{5C3A1BC3-167F-4DCF-A7EC-D48A40E3D1C1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56" creationId="{358D2B6B-C365-461B-958F-7BCA4F88715F}"/>
          </ac:spMkLst>
        </pc:spChg>
        <pc:spChg chg="del">
          <ac:chgData name="Fabio Di Troia" userId="7de80edd88c2c9de" providerId="LiveId" clId="{11C30EE5-8388-4F1C-BCE9-8467A936650A}" dt="2021-11-04T01:21:30.130" v="11124" actId="478"/>
          <ac:spMkLst>
            <pc:docMk/>
            <pc:sldMk cId="2933776838" sldId="305"/>
            <ac:spMk id="57" creationId="{4E1D3D25-F019-46CA-8DDA-4DA80423A009}"/>
          </ac:spMkLst>
        </pc:spChg>
        <pc:picChg chg="mod">
          <ac:chgData name="Fabio Di Troia" userId="7de80edd88c2c9de" providerId="LiveId" clId="{11C30EE5-8388-4F1C-BCE9-8467A936650A}" dt="2021-11-04T01:22:07.487" v="11217" actId="1036"/>
          <ac:picMkLst>
            <pc:docMk/>
            <pc:sldMk cId="2933776838" sldId="305"/>
            <ac:picMk id="11" creationId="{FA1DC0FD-54E3-41E9-B2E2-968BC4552922}"/>
          </ac:picMkLst>
        </pc:picChg>
        <pc:picChg chg="del">
          <ac:chgData name="Fabio Di Troia" userId="7de80edd88c2c9de" providerId="LiveId" clId="{11C30EE5-8388-4F1C-BCE9-8467A936650A}" dt="2021-11-04T01:21:30.130" v="11124" actId="478"/>
          <ac:picMkLst>
            <pc:docMk/>
            <pc:sldMk cId="2933776838" sldId="305"/>
            <ac:picMk id="25" creationId="{C536E112-8749-403B-961B-E66B42C8487E}"/>
          </ac:picMkLst>
        </pc:picChg>
        <pc:picChg chg="del">
          <ac:chgData name="Fabio Di Troia" userId="7de80edd88c2c9de" providerId="LiveId" clId="{11C30EE5-8388-4F1C-BCE9-8467A936650A}" dt="2021-11-04T01:21:30.130" v="11124" actId="478"/>
          <ac:picMkLst>
            <pc:docMk/>
            <pc:sldMk cId="2933776838" sldId="305"/>
            <ac:picMk id="34" creationId="{74D269A3-556C-4F6F-8BD5-DF0C693D3D06}"/>
          </ac:picMkLst>
        </pc:picChg>
        <pc:picChg chg="del">
          <ac:chgData name="Fabio Di Troia" userId="7de80edd88c2c9de" providerId="LiveId" clId="{11C30EE5-8388-4F1C-BCE9-8467A936650A}" dt="2021-11-04T01:21:30.130" v="11124" actId="478"/>
          <ac:picMkLst>
            <pc:docMk/>
            <pc:sldMk cId="2933776838" sldId="305"/>
            <ac:picMk id="38" creationId="{C138A040-6576-40D2-B3B6-06345F75FE81}"/>
          </ac:picMkLst>
        </pc:picChg>
        <pc:cxnChg chg="del mod">
          <ac:chgData name="Fabio Di Troia" userId="7de80edd88c2c9de" providerId="LiveId" clId="{11C30EE5-8388-4F1C-BCE9-8467A936650A}" dt="2021-11-04T01:21:30.130" v="11124" actId="478"/>
          <ac:cxnSpMkLst>
            <pc:docMk/>
            <pc:sldMk cId="2933776838" sldId="305"/>
            <ac:cxnSpMk id="8" creationId="{2E1FF3FC-D8F6-4787-8ED5-FC6720E3E2FF}"/>
          </ac:cxnSpMkLst>
        </pc:cxnChg>
        <pc:cxnChg chg="del">
          <ac:chgData name="Fabio Di Troia" userId="7de80edd88c2c9de" providerId="LiveId" clId="{11C30EE5-8388-4F1C-BCE9-8467A936650A}" dt="2021-11-04T01:21:30.130" v="11124" actId="478"/>
          <ac:cxnSpMkLst>
            <pc:docMk/>
            <pc:sldMk cId="2933776838" sldId="305"/>
            <ac:cxnSpMk id="58" creationId="{F801D072-F4D5-40DA-9997-1B1F11AE3D5C}"/>
          </ac:cxnSpMkLst>
        </pc:cxnChg>
        <pc:cxnChg chg="del mod">
          <ac:chgData name="Fabio Di Troia" userId="7de80edd88c2c9de" providerId="LiveId" clId="{11C30EE5-8388-4F1C-BCE9-8467A936650A}" dt="2021-11-04T01:21:30.130" v="11124" actId="478"/>
          <ac:cxnSpMkLst>
            <pc:docMk/>
            <pc:sldMk cId="2933776838" sldId="305"/>
            <ac:cxnSpMk id="59" creationId="{AE80E468-85BB-4168-AF08-48B2D55D11B6}"/>
          </ac:cxnSpMkLst>
        </pc:cxnChg>
        <pc:cxnChg chg="del mod">
          <ac:chgData name="Fabio Di Troia" userId="7de80edd88c2c9de" providerId="LiveId" clId="{11C30EE5-8388-4F1C-BCE9-8467A936650A}" dt="2021-11-04T01:21:30.130" v="11124" actId="478"/>
          <ac:cxnSpMkLst>
            <pc:docMk/>
            <pc:sldMk cId="2933776838" sldId="305"/>
            <ac:cxnSpMk id="60" creationId="{93E49C35-1B01-4E20-8F8F-DDAFE7AE07A9}"/>
          </ac:cxnSpMkLst>
        </pc:cxnChg>
        <pc:cxnChg chg="del mod">
          <ac:chgData name="Fabio Di Troia" userId="7de80edd88c2c9de" providerId="LiveId" clId="{11C30EE5-8388-4F1C-BCE9-8467A936650A}" dt="2021-11-04T01:21:30.130" v="11124" actId="478"/>
          <ac:cxnSpMkLst>
            <pc:docMk/>
            <pc:sldMk cId="2933776838" sldId="305"/>
            <ac:cxnSpMk id="61" creationId="{200A8E34-50CC-4888-A0AA-E63553BA88F6}"/>
          </ac:cxnSpMkLst>
        </pc:cxnChg>
        <pc:cxnChg chg="del">
          <ac:chgData name="Fabio Di Troia" userId="7de80edd88c2c9de" providerId="LiveId" clId="{11C30EE5-8388-4F1C-BCE9-8467A936650A}" dt="2021-11-04T01:21:30.130" v="11124" actId="478"/>
          <ac:cxnSpMkLst>
            <pc:docMk/>
            <pc:sldMk cId="2933776838" sldId="305"/>
            <ac:cxnSpMk id="62" creationId="{1D33B725-75BE-4F45-B796-3AC0D6917B1F}"/>
          </ac:cxnSpMkLst>
        </pc:cxnChg>
      </pc:sldChg>
      <pc:sldChg chg="addSp modSp add mod modTransition modNotesTx">
        <pc:chgData name="Fabio Di Troia" userId="7de80edd88c2c9de" providerId="LiveId" clId="{11C30EE5-8388-4F1C-BCE9-8467A936650A}" dt="2021-11-16T05:35:34.551" v="13303"/>
        <pc:sldMkLst>
          <pc:docMk/>
          <pc:sldMk cId="127533874" sldId="306"/>
        </pc:sldMkLst>
        <pc:spChg chg="mod">
          <ac:chgData name="Fabio Di Troia" userId="7de80edd88c2c9de" providerId="LiveId" clId="{11C30EE5-8388-4F1C-BCE9-8467A936650A}" dt="2021-11-04T01:33:16.448" v="11765" actId="20577"/>
          <ac:spMkLst>
            <pc:docMk/>
            <pc:sldMk cId="127533874" sldId="306"/>
            <ac:spMk id="3" creationId="{CBE27EF5-E4F0-4264-A08E-FC633B02BC4F}"/>
          </ac:spMkLst>
        </pc:spChg>
        <pc:spChg chg="add mod">
          <ac:chgData name="Fabio Di Troia" userId="7de80edd88c2c9de" providerId="LiveId" clId="{11C30EE5-8388-4F1C-BCE9-8467A936650A}" dt="2021-11-04T01:30:39.563" v="11671" actId="1582"/>
          <ac:spMkLst>
            <pc:docMk/>
            <pc:sldMk cId="127533874" sldId="306"/>
            <ac:spMk id="4" creationId="{E6F0DD9D-70CB-44D2-B81C-DF9840CA110C}"/>
          </ac:spMkLst>
        </pc:spChg>
        <pc:spChg chg="add mod">
          <ac:chgData name="Fabio Di Troia" userId="7de80edd88c2c9de" providerId="LiveId" clId="{11C30EE5-8388-4F1C-BCE9-8467A936650A}" dt="2021-11-04T01:31:03.382" v="11712" actId="1037"/>
          <ac:spMkLst>
            <pc:docMk/>
            <pc:sldMk cId="127533874" sldId="306"/>
            <ac:spMk id="5" creationId="{256FB865-D5EA-41B2-80F8-EB3DF729E1D5}"/>
          </ac:spMkLst>
        </pc:spChg>
      </pc:sldChg>
      <pc:sldChg chg="addSp modSp new mod modTransition">
        <pc:chgData name="Fabio Di Troia" userId="7de80edd88c2c9de" providerId="LiveId" clId="{11C30EE5-8388-4F1C-BCE9-8467A936650A}" dt="2021-11-16T05:05:14.328" v="13278"/>
        <pc:sldMkLst>
          <pc:docMk/>
          <pc:sldMk cId="2833486970" sldId="307"/>
        </pc:sldMkLst>
        <pc:spChg chg="mod">
          <ac:chgData name="Fabio Di Troia" userId="7de80edd88c2c9de" providerId="LiveId" clId="{11C30EE5-8388-4F1C-BCE9-8467A936650A}" dt="2021-11-04T01:41:00.185" v="11817" actId="20577"/>
          <ac:spMkLst>
            <pc:docMk/>
            <pc:sldMk cId="2833486970" sldId="307"/>
            <ac:spMk id="2" creationId="{498E41EC-C060-45CB-8CFB-2F717DA066E8}"/>
          </ac:spMkLst>
        </pc:spChg>
        <pc:spChg chg="mod">
          <ac:chgData name="Fabio Di Troia" userId="7de80edd88c2c9de" providerId="LiveId" clId="{11C30EE5-8388-4F1C-BCE9-8467A936650A}" dt="2021-11-04T01:41:43.920" v="11852" actId="20577"/>
          <ac:spMkLst>
            <pc:docMk/>
            <pc:sldMk cId="2833486970" sldId="307"/>
            <ac:spMk id="3" creationId="{AA33678D-96D9-4838-98B8-0823DA5C6A6E}"/>
          </ac:spMkLst>
        </pc:spChg>
        <pc:picChg chg="add mod">
          <ac:chgData name="Fabio Di Troia" userId="7de80edd88c2c9de" providerId="LiveId" clId="{11C30EE5-8388-4F1C-BCE9-8467A936650A}" dt="2021-11-04T01:41:51.274" v="11854" actId="1076"/>
          <ac:picMkLst>
            <pc:docMk/>
            <pc:sldMk cId="2833486970" sldId="307"/>
            <ac:picMk id="5" creationId="{20432432-74EE-4B83-AEAE-26E16392536B}"/>
          </ac:picMkLst>
        </pc:picChg>
        <pc:picChg chg="add mod">
          <ac:chgData name="Fabio Di Troia" userId="7de80edd88c2c9de" providerId="LiveId" clId="{11C30EE5-8388-4F1C-BCE9-8467A936650A}" dt="2021-11-04T01:42:11.485" v="11859" actId="1076"/>
          <ac:picMkLst>
            <pc:docMk/>
            <pc:sldMk cId="2833486970" sldId="307"/>
            <ac:picMk id="7" creationId="{8981A0A8-B7D7-4310-9469-FE45D15FA464}"/>
          </ac:picMkLst>
        </pc:picChg>
      </pc:sldChg>
      <pc:sldChg chg="delSp modSp add mod modTransition">
        <pc:chgData name="Fabio Di Troia" userId="7de80edd88c2c9de" providerId="LiveId" clId="{11C30EE5-8388-4F1C-BCE9-8467A936650A}" dt="2021-11-16T05:05:14.328" v="13278"/>
        <pc:sldMkLst>
          <pc:docMk/>
          <pc:sldMk cId="957225014" sldId="308"/>
        </pc:sldMkLst>
        <pc:spChg chg="mod">
          <ac:chgData name="Fabio Di Troia" userId="7de80edd88c2c9de" providerId="LiveId" clId="{11C30EE5-8388-4F1C-BCE9-8467A936650A}" dt="2021-11-04T01:53:36.715" v="12431" actId="6549"/>
          <ac:spMkLst>
            <pc:docMk/>
            <pc:sldMk cId="957225014" sldId="308"/>
            <ac:spMk id="3" creationId="{AA33678D-96D9-4838-98B8-0823DA5C6A6E}"/>
          </ac:spMkLst>
        </pc:spChg>
        <pc:picChg chg="del">
          <ac:chgData name="Fabio Di Troia" userId="7de80edd88c2c9de" providerId="LiveId" clId="{11C30EE5-8388-4F1C-BCE9-8467A936650A}" dt="2021-11-04T01:43:33.832" v="11861" actId="478"/>
          <ac:picMkLst>
            <pc:docMk/>
            <pc:sldMk cId="957225014" sldId="308"/>
            <ac:picMk id="5" creationId="{20432432-74EE-4B83-AEAE-26E16392536B}"/>
          </ac:picMkLst>
        </pc:picChg>
      </pc:sldChg>
      <pc:sldChg chg="addSp delSp modSp add mod modTransition">
        <pc:chgData name="Fabio Di Troia" userId="7de80edd88c2c9de" providerId="LiveId" clId="{11C30EE5-8388-4F1C-BCE9-8467A936650A}" dt="2021-11-16T05:05:14.328" v="13278"/>
        <pc:sldMkLst>
          <pc:docMk/>
          <pc:sldMk cId="1816147035" sldId="309"/>
        </pc:sldMkLst>
        <pc:spChg chg="mod">
          <ac:chgData name="Fabio Di Troia" userId="7de80edd88c2c9de" providerId="LiveId" clId="{11C30EE5-8388-4F1C-BCE9-8467A936650A}" dt="2021-11-04T01:59:08.133" v="12663" actId="20577"/>
          <ac:spMkLst>
            <pc:docMk/>
            <pc:sldMk cId="1816147035" sldId="309"/>
            <ac:spMk id="3" creationId="{AA33678D-96D9-4838-98B8-0823DA5C6A6E}"/>
          </ac:spMkLst>
        </pc:spChg>
        <pc:picChg chg="add mod">
          <ac:chgData name="Fabio Di Troia" userId="7de80edd88c2c9de" providerId="LiveId" clId="{11C30EE5-8388-4F1C-BCE9-8467A936650A}" dt="2021-11-04T01:55:30.896" v="12472" actId="1037"/>
          <ac:picMkLst>
            <pc:docMk/>
            <pc:sldMk cId="1816147035" sldId="309"/>
            <ac:picMk id="5" creationId="{CDA5162E-729B-43AF-99BD-562096618DE9}"/>
          </ac:picMkLst>
        </pc:picChg>
        <pc:picChg chg="del">
          <ac:chgData name="Fabio Di Troia" userId="7de80edd88c2c9de" providerId="LiveId" clId="{11C30EE5-8388-4F1C-BCE9-8467A936650A}" dt="2021-11-04T01:55:24.236" v="12459" actId="478"/>
          <ac:picMkLst>
            <pc:docMk/>
            <pc:sldMk cId="1816147035" sldId="309"/>
            <ac:picMk id="7" creationId="{8981A0A8-B7D7-4310-9469-FE45D15FA464}"/>
          </ac:picMkLst>
        </pc:picChg>
      </pc:sldChg>
      <pc:sldChg chg="modSp add mod modTransition">
        <pc:chgData name="Fabio Di Troia" userId="7de80edd88c2c9de" providerId="LiveId" clId="{11C30EE5-8388-4F1C-BCE9-8467A936650A}" dt="2021-11-18T01:24:43.363" v="13357" actId="20577"/>
        <pc:sldMkLst>
          <pc:docMk/>
          <pc:sldMk cId="1030859565" sldId="310"/>
        </pc:sldMkLst>
        <pc:spChg chg="mod">
          <ac:chgData name="Fabio Di Troia" userId="7de80edd88c2c9de" providerId="LiveId" clId="{11C30EE5-8388-4F1C-BCE9-8467A936650A}" dt="2021-11-15T20:11:07.754" v="12721" actId="5793"/>
          <ac:spMkLst>
            <pc:docMk/>
            <pc:sldMk cId="1030859565" sldId="310"/>
            <ac:spMk id="2" creationId="{E394375D-2481-44D8-8C2B-FF4A60AD4BB1}"/>
          </ac:spMkLst>
        </pc:spChg>
        <pc:spChg chg="mod">
          <ac:chgData name="Fabio Di Troia" userId="7de80edd88c2c9de" providerId="LiveId" clId="{11C30EE5-8388-4F1C-BCE9-8467A936650A}" dt="2021-11-18T01:24:43.363" v="13357" actId="20577"/>
          <ac:spMkLst>
            <pc:docMk/>
            <pc:sldMk cId="1030859565" sldId="310"/>
            <ac:spMk id="3" creationId="{8156D0A8-AE81-45C0-A306-664CE5E6816E}"/>
          </ac:spMkLst>
        </pc:spChg>
      </pc:sldChg>
      <pc:sldChg chg="modSp add mod modTransition">
        <pc:chgData name="Fabio Di Troia" userId="7de80edd88c2c9de" providerId="LiveId" clId="{11C30EE5-8388-4F1C-BCE9-8467A936650A}" dt="2021-11-18T01:34:54.660" v="13367" actId="27636"/>
        <pc:sldMkLst>
          <pc:docMk/>
          <pc:sldMk cId="2824853351" sldId="311"/>
        </pc:sldMkLst>
        <pc:spChg chg="mod">
          <ac:chgData name="Fabio Di Troia" userId="7de80edd88c2c9de" providerId="LiveId" clId="{11C30EE5-8388-4F1C-BCE9-8467A936650A}" dt="2021-11-18T01:34:54.660" v="13367" actId="27636"/>
          <ac:spMkLst>
            <pc:docMk/>
            <pc:sldMk cId="2824853351" sldId="311"/>
            <ac:spMk id="3" creationId="{8156D0A8-AE81-45C0-A306-664CE5E6816E}"/>
          </ac:spMkLst>
        </pc:spChg>
      </pc:sldChg>
      <pc:sldChg chg="addSp modSp new mod modTransition modNotesTx">
        <pc:chgData name="Fabio Di Troia" userId="7de80edd88c2c9de" providerId="LiveId" clId="{11C30EE5-8388-4F1C-BCE9-8467A936650A}" dt="2021-11-18T19:11:17.503" v="14580"/>
        <pc:sldMkLst>
          <pc:docMk/>
          <pc:sldMk cId="2518344520" sldId="312"/>
        </pc:sldMkLst>
        <pc:spChg chg="add mod">
          <ac:chgData name="Fabio Di Troia" userId="7de80edd88c2c9de" providerId="LiveId" clId="{11C30EE5-8388-4F1C-BCE9-8467A936650A}" dt="2021-11-18T04:01:31.255" v="13417" actId="1076"/>
          <ac:spMkLst>
            <pc:docMk/>
            <pc:sldMk cId="2518344520" sldId="312"/>
            <ac:spMk id="4" creationId="{253B16C5-DB0F-49E6-AB82-837B323EC7CF}"/>
          </ac:spMkLst>
        </pc:spChg>
        <pc:spChg chg="add mod">
          <ac:chgData name="Fabio Di Troia" userId="7de80edd88c2c9de" providerId="LiveId" clId="{11C30EE5-8388-4F1C-BCE9-8467A936650A}" dt="2021-11-18T04:01:38.219" v="13430" actId="20577"/>
          <ac:spMkLst>
            <pc:docMk/>
            <pc:sldMk cId="2518344520" sldId="312"/>
            <ac:spMk id="5" creationId="{F71C619D-FC5A-4670-BC44-6CDC2A5722F2}"/>
          </ac:spMkLst>
        </pc:spChg>
        <pc:spChg chg="add mod">
          <ac:chgData name="Fabio Di Troia" userId="7de80edd88c2c9de" providerId="LiveId" clId="{11C30EE5-8388-4F1C-BCE9-8467A936650A}" dt="2021-11-18T04:03:08.572" v="13443" actId="14100"/>
          <ac:spMkLst>
            <pc:docMk/>
            <pc:sldMk cId="2518344520" sldId="312"/>
            <ac:spMk id="6" creationId="{3538135C-9370-49F6-B4E7-27A96C656536}"/>
          </ac:spMkLst>
        </pc:spChg>
        <pc:picChg chg="add">
          <ac:chgData name="Fabio Di Troia" userId="7de80edd88c2c9de" providerId="LiveId" clId="{11C30EE5-8388-4F1C-BCE9-8467A936650A}" dt="2021-11-18T04:01:15.292" v="13405" actId="22"/>
          <ac:picMkLst>
            <pc:docMk/>
            <pc:sldMk cId="2518344520" sldId="312"/>
            <ac:picMk id="3" creationId="{22F5BD51-4B87-4630-8A39-B8B4149964FD}"/>
          </ac:picMkLst>
        </pc:picChg>
      </pc:sldChg>
      <pc:sldChg chg="addSp delSp modSp add mod modTransition">
        <pc:chgData name="Fabio Di Troia" userId="7de80edd88c2c9de" providerId="LiveId" clId="{11C30EE5-8388-4F1C-BCE9-8467A936650A}" dt="2021-11-18T04:33:11.152" v="14579"/>
        <pc:sldMkLst>
          <pc:docMk/>
          <pc:sldMk cId="3214126527" sldId="313"/>
        </pc:sldMkLst>
        <pc:spChg chg="del mod">
          <ac:chgData name="Fabio Di Troia" userId="7de80edd88c2c9de" providerId="LiveId" clId="{11C30EE5-8388-4F1C-BCE9-8467A936650A}" dt="2021-11-18T04:05:37.886" v="13449" actId="478"/>
          <ac:spMkLst>
            <pc:docMk/>
            <pc:sldMk cId="3214126527" sldId="313"/>
            <ac:spMk id="6" creationId="{3538135C-9370-49F6-B4E7-27A96C656536}"/>
          </ac:spMkLst>
        </pc:spChg>
        <pc:spChg chg="add mod">
          <ac:chgData name="Fabio Di Troia" userId="7de80edd88c2c9de" providerId="LiveId" clId="{11C30EE5-8388-4F1C-BCE9-8467A936650A}" dt="2021-11-18T04:06:02.505" v="13453" actId="207"/>
          <ac:spMkLst>
            <pc:docMk/>
            <pc:sldMk cId="3214126527" sldId="313"/>
            <ac:spMk id="8" creationId="{C2C99FB4-E757-4946-90B3-B72A1FC30729}"/>
          </ac:spMkLst>
        </pc:spChg>
        <pc:spChg chg="add mod">
          <ac:chgData name="Fabio Di Troia" userId="7de80edd88c2c9de" providerId="LiveId" clId="{11C30EE5-8388-4F1C-BCE9-8467A936650A}" dt="2021-11-18T04:06:49.617" v="13562" actId="1076"/>
          <ac:spMkLst>
            <pc:docMk/>
            <pc:sldMk cId="3214126527" sldId="313"/>
            <ac:spMk id="9" creationId="{076FED8F-E314-4AAA-AB0F-FFFEBB9E61FE}"/>
          </ac:spMkLst>
        </pc:spChg>
        <pc:picChg chg="del">
          <ac:chgData name="Fabio Di Troia" userId="7de80edd88c2c9de" providerId="LiveId" clId="{11C30EE5-8388-4F1C-BCE9-8467A936650A}" dt="2021-11-18T04:05:13.737" v="13445" actId="478"/>
          <ac:picMkLst>
            <pc:docMk/>
            <pc:sldMk cId="3214126527" sldId="313"/>
            <ac:picMk id="3" creationId="{22F5BD51-4B87-4630-8A39-B8B4149964FD}"/>
          </ac:picMkLst>
        </pc:picChg>
        <pc:picChg chg="add ord">
          <ac:chgData name="Fabio Di Troia" userId="7de80edd88c2c9de" providerId="LiveId" clId="{11C30EE5-8388-4F1C-BCE9-8467A936650A}" dt="2021-11-18T04:05:16.536" v="13447" actId="167"/>
          <ac:picMkLst>
            <pc:docMk/>
            <pc:sldMk cId="3214126527" sldId="313"/>
            <ac:picMk id="7" creationId="{5A9DBA88-368F-4D3E-8266-7BBE9E13C06A}"/>
          </ac:picMkLst>
        </pc:picChg>
      </pc:sldChg>
      <pc:sldChg chg="addSp delSp modSp add mod modTransition modAnim">
        <pc:chgData name="Fabio Di Troia" userId="7de80edd88c2c9de" providerId="LiveId" clId="{11C30EE5-8388-4F1C-BCE9-8467A936650A}" dt="2021-11-18T04:33:11.152" v="14579"/>
        <pc:sldMkLst>
          <pc:docMk/>
          <pc:sldMk cId="1483120954" sldId="314"/>
        </pc:sldMkLst>
        <pc:spChg chg="mod ord">
          <ac:chgData name="Fabio Di Troia" userId="7de80edd88c2c9de" providerId="LiveId" clId="{11C30EE5-8388-4F1C-BCE9-8467A936650A}" dt="2021-11-18T04:12:39.549" v="13733" actId="208"/>
          <ac:spMkLst>
            <pc:docMk/>
            <pc:sldMk cId="1483120954" sldId="314"/>
            <ac:spMk id="8" creationId="{C2C99FB4-E757-4946-90B3-B72A1FC30729}"/>
          </ac:spMkLst>
        </pc:spChg>
        <pc:spChg chg="mod">
          <ac:chgData name="Fabio Di Troia" userId="7de80edd88c2c9de" providerId="LiveId" clId="{11C30EE5-8388-4F1C-BCE9-8467A936650A}" dt="2021-11-18T04:13:35.455" v="13796" actId="20577"/>
          <ac:spMkLst>
            <pc:docMk/>
            <pc:sldMk cId="1483120954" sldId="314"/>
            <ac:spMk id="9" creationId="{076FED8F-E314-4AAA-AB0F-FFFEBB9E61FE}"/>
          </ac:spMkLst>
        </pc:spChg>
        <pc:spChg chg="add del mod">
          <ac:chgData name="Fabio Di Troia" userId="7de80edd88c2c9de" providerId="LiveId" clId="{11C30EE5-8388-4F1C-BCE9-8467A936650A}" dt="2021-11-18T04:12:42.817" v="13734" actId="478"/>
          <ac:spMkLst>
            <pc:docMk/>
            <pc:sldMk cId="1483120954" sldId="314"/>
            <ac:spMk id="10" creationId="{949B47A5-62DD-4A3C-8597-3047A2524419}"/>
          </ac:spMkLst>
        </pc:spChg>
        <pc:spChg chg="add mod">
          <ac:chgData name="Fabio Di Troia" userId="7de80edd88c2c9de" providerId="LiveId" clId="{11C30EE5-8388-4F1C-BCE9-8467A936650A}" dt="2021-11-18T04:12:24.647" v="13730" actId="14100"/>
          <ac:spMkLst>
            <pc:docMk/>
            <pc:sldMk cId="1483120954" sldId="314"/>
            <ac:spMk id="11" creationId="{6DE13710-9D85-457D-A5B8-DE0243C0574F}"/>
          </ac:spMkLst>
        </pc:spChg>
        <pc:picChg chg="add">
          <ac:chgData name="Fabio Di Troia" userId="7de80edd88c2c9de" providerId="LiveId" clId="{11C30EE5-8388-4F1C-BCE9-8467A936650A}" dt="2021-11-18T04:09:25.853" v="13566" actId="22"/>
          <ac:picMkLst>
            <pc:docMk/>
            <pc:sldMk cId="1483120954" sldId="314"/>
            <ac:picMk id="3" creationId="{6FD1CB5C-3810-48AF-B45D-3FB13A730155}"/>
          </ac:picMkLst>
        </pc:picChg>
        <pc:picChg chg="del">
          <ac:chgData name="Fabio Di Troia" userId="7de80edd88c2c9de" providerId="LiveId" clId="{11C30EE5-8388-4F1C-BCE9-8467A936650A}" dt="2021-11-18T04:09:24.391" v="13564" actId="478"/>
          <ac:picMkLst>
            <pc:docMk/>
            <pc:sldMk cId="1483120954" sldId="314"/>
            <ac:picMk id="7" creationId="{5A9DBA88-368F-4D3E-8266-7BBE9E13C06A}"/>
          </ac:picMkLst>
        </pc:picChg>
      </pc:sldChg>
      <pc:sldChg chg="addSp delSp modSp add mod modTransition addAnim delAnim modAnim">
        <pc:chgData name="Fabio Di Troia" userId="7de80edd88c2c9de" providerId="LiveId" clId="{11C30EE5-8388-4F1C-BCE9-8467A936650A}" dt="2021-11-18T04:33:11.152" v="14579"/>
        <pc:sldMkLst>
          <pc:docMk/>
          <pc:sldMk cId="1894008406" sldId="315"/>
        </pc:sldMkLst>
        <pc:spChg chg="del">
          <ac:chgData name="Fabio Di Troia" userId="7de80edd88c2c9de" providerId="LiveId" clId="{11C30EE5-8388-4F1C-BCE9-8467A936650A}" dt="2021-11-18T04:15:44.142" v="13841" actId="478"/>
          <ac:spMkLst>
            <pc:docMk/>
            <pc:sldMk cId="1894008406" sldId="315"/>
            <ac:spMk id="8" creationId="{C2C99FB4-E757-4946-90B3-B72A1FC30729}"/>
          </ac:spMkLst>
        </pc:spChg>
        <pc:spChg chg="mod">
          <ac:chgData name="Fabio Di Troia" userId="7de80edd88c2c9de" providerId="LiveId" clId="{11C30EE5-8388-4F1C-BCE9-8467A936650A}" dt="2021-11-18T04:16:15.442" v="13988" actId="5793"/>
          <ac:spMkLst>
            <pc:docMk/>
            <pc:sldMk cId="1894008406" sldId="315"/>
            <ac:spMk id="9" creationId="{076FED8F-E314-4AAA-AB0F-FFFEBB9E61FE}"/>
          </ac:spMkLst>
        </pc:spChg>
        <pc:spChg chg="add del mod">
          <ac:chgData name="Fabio Di Troia" userId="7de80edd88c2c9de" providerId="LiveId" clId="{11C30EE5-8388-4F1C-BCE9-8467A936650A}" dt="2021-11-18T04:16:28.748" v="13991" actId="478"/>
          <ac:spMkLst>
            <pc:docMk/>
            <pc:sldMk cId="1894008406" sldId="315"/>
            <ac:spMk id="10" creationId="{77D84FDA-B2FD-4AFA-8AEA-618FD6A7C8E4}"/>
          </ac:spMkLst>
        </pc:spChg>
        <pc:spChg chg="add del mod">
          <ac:chgData name="Fabio Di Troia" userId="7de80edd88c2c9de" providerId="LiveId" clId="{11C30EE5-8388-4F1C-BCE9-8467A936650A}" dt="2021-11-18T04:15:41.323" v="13840" actId="1076"/>
          <ac:spMkLst>
            <pc:docMk/>
            <pc:sldMk cId="1894008406" sldId="315"/>
            <ac:spMk id="11" creationId="{6DE13710-9D85-457D-A5B8-DE0243C0574F}"/>
          </ac:spMkLst>
        </pc:spChg>
        <pc:picChg chg="del">
          <ac:chgData name="Fabio Di Troia" userId="7de80edd88c2c9de" providerId="LiveId" clId="{11C30EE5-8388-4F1C-BCE9-8467A936650A}" dt="2021-11-18T04:15:21.444" v="13832" actId="478"/>
          <ac:picMkLst>
            <pc:docMk/>
            <pc:sldMk cId="1894008406" sldId="315"/>
            <ac:picMk id="3" creationId="{6FD1CB5C-3810-48AF-B45D-3FB13A730155}"/>
          </ac:picMkLst>
        </pc:picChg>
        <pc:picChg chg="add ord">
          <ac:chgData name="Fabio Di Troia" userId="7de80edd88c2c9de" providerId="LiveId" clId="{11C30EE5-8388-4F1C-BCE9-8467A936650A}" dt="2021-11-18T04:15:23.843" v="13834" actId="167"/>
          <ac:picMkLst>
            <pc:docMk/>
            <pc:sldMk cId="1894008406" sldId="315"/>
            <ac:picMk id="6" creationId="{E1197957-1D1F-4E7A-84E4-1C6D2ED90133}"/>
          </ac:picMkLst>
        </pc:picChg>
      </pc:sldChg>
      <pc:sldChg chg="addSp delSp modSp add mod modTransition delAnim">
        <pc:chgData name="Fabio Di Troia" userId="7de80edd88c2c9de" providerId="LiveId" clId="{11C30EE5-8388-4F1C-BCE9-8467A936650A}" dt="2021-11-18T04:33:11.152" v="14579"/>
        <pc:sldMkLst>
          <pc:docMk/>
          <pc:sldMk cId="1682141549" sldId="316"/>
        </pc:sldMkLst>
        <pc:spChg chg="add mod">
          <ac:chgData name="Fabio Di Troia" userId="7de80edd88c2c9de" providerId="LiveId" clId="{11C30EE5-8388-4F1C-BCE9-8467A936650A}" dt="2021-11-18T04:17:04.936" v="13998" actId="14100"/>
          <ac:spMkLst>
            <pc:docMk/>
            <pc:sldMk cId="1682141549" sldId="316"/>
            <ac:spMk id="10" creationId="{82202F6D-469B-453B-B24C-3528DCFEB08F}"/>
          </ac:spMkLst>
        </pc:spChg>
        <pc:spChg chg="del">
          <ac:chgData name="Fabio Di Troia" userId="7de80edd88c2c9de" providerId="LiveId" clId="{11C30EE5-8388-4F1C-BCE9-8467A936650A}" dt="2021-11-18T04:16:57.067" v="13994" actId="478"/>
          <ac:spMkLst>
            <pc:docMk/>
            <pc:sldMk cId="1682141549" sldId="316"/>
            <ac:spMk id="11" creationId="{6DE13710-9D85-457D-A5B8-DE0243C0574F}"/>
          </ac:spMkLst>
        </pc:spChg>
        <pc:picChg chg="add">
          <ac:chgData name="Fabio Di Troia" userId="7de80edd88c2c9de" providerId="LiveId" clId="{11C30EE5-8388-4F1C-BCE9-8467A936650A}" dt="2021-11-18T04:16:57.303" v="13995" actId="22"/>
          <ac:picMkLst>
            <pc:docMk/>
            <pc:sldMk cId="1682141549" sldId="316"/>
            <ac:picMk id="3" creationId="{1B4F97AC-80F1-45A5-A895-7BD2E442EB75}"/>
          </ac:picMkLst>
        </pc:picChg>
        <pc:picChg chg="del">
          <ac:chgData name="Fabio Di Troia" userId="7de80edd88c2c9de" providerId="LiveId" clId="{11C30EE5-8388-4F1C-BCE9-8467A936650A}" dt="2021-11-18T04:16:55.924" v="13993" actId="478"/>
          <ac:picMkLst>
            <pc:docMk/>
            <pc:sldMk cId="1682141549" sldId="316"/>
            <ac:picMk id="6" creationId="{E1197957-1D1F-4E7A-84E4-1C6D2ED90133}"/>
          </ac:picMkLst>
        </pc:picChg>
      </pc:sldChg>
      <pc:sldChg chg="addSp delSp modSp add mod modTransition modAnim">
        <pc:chgData name="Fabio Di Troia" userId="7de80edd88c2c9de" providerId="LiveId" clId="{11C30EE5-8388-4F1C-BCE9-8467A936650A}" dt="2021-11-18T04:33:11.152" v="14579"/>
        <pc:sldMkLst>
          <pc:docMk/>
          <pc:sldMk cId="2147866386" sldId="317"/>
        </pc:sldMkLst>
        <pc:spChg chg="mod">
          <ac:chgData name="Fabio Di Troia" userId="7de80edd88c2c9de" providerId="LiveId" clId="{11C30EE5-8388-4F1C-BCE9-8467A936650A}" dt="2021-11-18T04:20:22.763" v="14208" actId="5793"/>
          <ac:spMkLst>
            <pc:docMk/>
            <pc:sldMk cId="2147866386" sldId="317"/>
            <ac:spMk id="9" creationId="{076FED8F-E314-4AAA-AB0F-FFFEBB9E61FE}"/>
          </ac:spMkLst>
        </pc:spChg>
        <pc:spChg chg="del mod">
          <ac:chgData name="Fabio Di Troia" userId="7de80edd88c2c9de" providerId="LiveId" clId="{11C30EE5-8388-4F1C-BCE9-8467A936650A}" dt="2021-11-18T04:20:55.486" v="14283" actId="478"/>
          <ac:spMkLst>
            <pc:docMk/>
            <pc:sldMk cId="2147866386" sldId="317"/>
            <ac:spMk id="10" creationId="{82202F6D-469B-453B-B24C-3528DCFEB08F}"/>
          </ac:spMkLst>
        </pc:spChg>
        <pc:picChg chg="del">
          <ac:chgData name="Fabio Di Troia" userId="7de80edd88c2c9de" providerId="LiveId" clId="{11C30EE5-8388-4F1C-BCE9-8467A936650A}" dt="2021-11-18T04:19:12.779" v="14001" actId="478"/>
          <ac:picMkLst>
            <pc:docMk/>
            <pc:sldMk cId="2147866386" sldId="317"/>
            <ac:picMk id="3" creationId="{1B4F97AC-80F1-45A5-A895-7BD2E442EB75}"/>
          </ac:picMkLst>
        </pc:picChg>
        <pc:picChg chg="add">
          <ac:chgData name="Fabio Di Troia" userId="7de80edd88c2c9de" providerId="LiveId" clId="{11C30EE5-8388-4F1C-BCE9-8467A936650A}" dt="2021-11-18T04:19:13.038" v="14002" actId="22"/>
          <ac:picMkLst>
            <pc:docMk/>
            <pc:sldMk cId="2147866386" sldId="317"/>
            <ac:picMk id="6" creationId="{601A5BB3-4C32-44FA-8308-80D79676DB7E}"/>
          </ac:picMkLst>
        </pc:picChg>
      </pc:sldChg>
      <pc:sldChg chg="addSp delSp modSp add mod modTransition modAnim">
        <pc:chgData name="Fabio Di Troia" userId="7de80edd88c2c9de" providerId="LiveId" clId="{11C30EE5-8388-4F1C-BCE9-8467A936650A}" dt="2021-11-18T04:33:11.152" v="14579"/>
        <pc:sldMkLst>
          <pc:docMk/>
          <pc:sldMk cId="1006096962" sldId="318"/>
        </pc:sldMkLst>
        <pc:spChg chg="add mod">
          <ac:chgData name="Fabio Di Troia" userId="7de80edd88c2c9de" providerId="LiveId" clId="{11C30EE5-8388-4F1C-BCE9-8467A936650A}" dt="2021-11-18T04:21:19.912" v="14291" actId="1076"/>
          <ac:spMkLst>
            <pc:docMk/>
            <pc:sldMk cId="1006096962" sldId="318"/>
            <ac:spMk id="7" creationId="{75F5FB07-1C0F-41CB-8C9B-714B91790D9A}"/>
          </ac:spMkLst>
        </pc:spChg>
        <pc:spChg chg="mod">
          <ac:chgData name="Fabio Di Troia" userId="7de80edd88c2c9de" providerId="LiveId" clId="{11C30EE5-8388-4F1C-BCE9-8467A936650A}" dt="2021-11-18T04:20:50.373" v="14281" actId="20577"/>
          <ac:spMkLst>
            <pc:docMk/>
            <pc:sldMk cId="1006096962" sldId="318"/>
            <ac:spMk id="9" creationId="{076FED8F-E314-4AAA-AB0F-FFFEBB9E61FE}"/>
          </ac:spMkLst>
        </pc:spChg>
        <pc:spChg chg="del">
          <ac:chgData name="Fabio Di Troia" userId="7de80edd88c2c9de" providerId="LiveId" clId="{11C30EE5-8388-4F1C-BCE9-8467A936650A}" dt="2021-11-18T04:20:54.008" v="14282" actId="478"/>
          <ac:spMkLst>
            <pc:docMk/>
            <pc:sldMk cId="1006096962" sldId="318"/>
            <ac:spMk id="10" creationId="{82202F6D-469B-453B-B24C-3528DCFEB08F}"/>
          </ac:spMkLst>
        </pc:spChg>
      </pc:sldChg>
      <pc:sldChg chg="addSp delSp modSp add mod modTransition modAnim">
        <pc:chgData name="Fabio Di Troia" userId="7de80edd88c2c9de" providerId="LiveId" clId="{11C30EE5-8388-4F1C-BCE9-8467A936650A}" dt="2021-11-18T04:33:11.152" v="14579"/>
        <pc:sldMkLst>
          <pc:docMk/>
          <pc:sldMk cId="1531090618" sldId="319"/>
        </pc:sldMkLst>
        <pc:spChg chg="del">
          <ac:chgData name="Fabio Di Troia" userId="7de80edd88c2c9de" providerId="LiveId" clId="{11C30EE5-8388-4F1C-BCE9-8467A936650A}" dt="2021-11-18T04:23:13.151" v="14296" actId="478"/>
          <ac:spMkLst>
            <pc:docMk/>
            <pc:sldMk cId="1531090618" sldId="319"/>
            <ac:spMk id="7" creationId="{75F5FB07-1C0F-41CB-8C9B-714B91790D9A}"/>
          </ac:spMkLst>
        </pc:spChg>
        <pc:spChg chg="mod">
          <ac:chgData name="Fabio Di Troia" userId="7de80edd88c2c9de" providerId="LiveId" clId="{11C30EE5-8388-4F1C-BCE9-8467A936650A}" dt="2021-11-18T04:24:56.860" v="14419" actId="6549"/>
          <ac:spMkLst>
            <pc:docMk/>
            <pc:sldMk cId="1531090618" sldId="319"/>
            <ac:spMk id="9" creationId="{076FED8F-E314-4AAA-AB0F-FFFEBB9E61FE}"/>
          </ac:spMkLst>
        </pc:spChg>
        <pc:picChg chg="add ord">
          <ac:chgData name="Fabio Di Troia" userId="7de80edd88c2c9de" providerId="LiveId" clId="{11C30EE5-8388-4F1C-BCE9-8467A936650A}" dt="2021-11-18T04:23:12.108" v="14295" actId="167"/>
          <ac:picMkLst>
            <pc:docMk/>
            <pc:sldMk cId="1531090618" sldId="319"/>
            <ac:picMk id="3" creationId="{E284EABF-E0C4-4028-AB4F-0E5E96F4EABF}"/>
          </ac:picMkLst>
        </pc:picChg>
        <pc:picChg chg="del">
          <ac:chgData name="Fabio Di Troia" userId="7de80edd88c2c9de" providerId="LiveId" clId="{11C30EE5-8388-4F1C-BCE9-8467A936650A}" dt="2021-11-18T04:23:10.141" v="14293" actId="478"/>
          <ac:picMkLst>
            <pc:docMk/>
            <pc:sldMk cId="1531090618" sldId="319"/>
            <ac:picMk id="6" creationId="{601A5BB3-4C32-44FA-8308-80D79676DB7E}"/>
          </ac:picMkLst>
        </pc:picChg>
      </pc:sldChg>
      <pc:sldChg chg="addSp delSp modSp add mod modTransition">
        <pc:chgData name="Fabio Di Troia" userId="7de80edd88c2c9de" providerId="LiveId" clId="{11C30EE5-8388-4F1C-BCE9-8467A936650A}" dt="2021-11-18T04:33:11.152" v="14579"/>
        <pc:sldMkLst>
          <pc:docMk/>
          <pc:sldMk cId="298999764" sldId="320"/>
        </pc:sldMkLst>
        <pc:spChg chg="add mod">
          <ac:chgData name="Fabio Di Troia" userId="7de80edd88c2c9de" providerId="LiveId" clId="{11C30EE5-8388-4F1C-BCE9-8467A936650A}" dt="2021-11-18T04:25:28.523" v="14476" actId="14100"/>
          <ac:spMkLst>
            <pc:docMk/>
            <pc:sldMk cId="298999764" sldId="320"/>
            <ac:spMk id="8" creationId="{3BE8FF6C-4189-4136-8447-9A37C306BE18}"/>
          </ac:spMkLst>
        </pc:spChg>
        <pc:spChg chg="mod">
          <ac:chgData name="Fabio Di Troia" userId="7de80edd88c2c9de" providerId="LiveId" clId="{11C30EE5-8388-4F1C-BCE9-8467A936650A}" dt="2021-11-18T04:26:13.088" v="14523" actId="20577"/>
          <ac:spMkLst>
            <pc:docMk/>
            <pc:sldMk cId="298999764" sldId="320"/>
            <ac:spMk id="9" creationId="{076FED8F-E314-4AAA-AB0F-FFFEBB9E61FE}"/>
          </ac:spMkLst>
        </pc:spChg>
        <pc:picChg chg="del">
          <ac:chgData name="Fabio Di Troia" userId="7de80edd88c2c9de" providerId="LiveId" clId="{11C30EE5-8388-4F1C-BCE9-8467A936650A}" dt="2021-11-18T04:25:01.698" v="14423" actId="478"/>
          <ac:picMkLst>
            <pc:docMk/>
            <pc:sldMk cId="298999764" sldId="320"/>
            <ac:picMk id="3" creationId="{E284EABF-E0C4-4028-AB4F-0E5E96F4EABF}"/>
          </ac:picMkLst>
        </pc:picChg>
        <pc:picChg chg="add">
          <ac:chgData name="Fabio Di Troia" userId="7de80edd88c2c9de" providerId="LiveId" clId="{11C30EE5-8388-4F1C-BCE9-8467A936650A}" dt="2021-11-18T04:25:02.027" v="14424" actId="22"/>
          <ac:picMkLst>
            <pc:docMk/>
            <pc:sldMk cId="298999764" sldId="320"/>
            <ac:picMk id="6" creationId="{D6D7422B-1DAA-4A3B-8BA8-15F1A91CBEAD}"/>
          </ac:picMkLst>
        </pc:picChg>
      </pc:sldChg>
      <pc:sldChg chg="new del">
        <pc:chgData name="Fabio Di Troia" userId="7de80edd88c2c9de" providerId="LiveId" clId="{11C30EE5-8388-4F1C-BCE9-8467A936650A}" dt="2021-11-18T04:24:59.123" v="14421" actId="680"/>
        <pc:sldMkLst>
          <pc:docMk/>
          <pc:sldMk cId="869650482" sldId="320"/>
        </pc:sldMkLst>
      </pc:sldChg>
      <pc:sldChg chg="addSp delSp modSp add mod modTransition">
        <pc:chgData name="Fabio Di Troia" userId="7de80edd88c2c9de" providerId="LiveId" clId="{11C30EE5-8388-4F1C-BCE9-8467A936650A}" dt="2021-11-18T04:33:11.152" v="14579"/>
        <pc:sldMkLst>
          <pc:docMk/>
          <pc:sldMk cId="4033257741" sldId="321"/>
        </pc:sldMkLst>
        <pc:spChg chg="del">
          <ac:chgData name="Fabio Di Troia" userId="7de80edd88c2c9de" providerId="LiveId" clId="{11C30EE5-8388-4F1C-BCE9-8467A936650A}" dt="2021-11-18T04:32:22.553" v="14529" actId="478"/>
          <ac:spMkLst>
            <pc:docMk/>
            <pc:sldMk cId="4033257741" sldId="321"/>
            <ac:spMk id="8" creationId="{3BE8FF6C-4189-4136-8447-9A37C306BE18}"/>
          </ac:spMkLst>
        </pc:spChg>
        <pc:spChg chg="mod">
          <ac:chgData name="Fabio Di Troia" userId="7de80edd88c2c9de" providerId="LiveId" clId="{11C30EE5-8388-4F1C-BCE9-8467A936650A}" dt="2021-11-18T04:32:39.717" v="14578" actId="20577"/>
          <ac:spMkLst>
            <pc:docMk/>
            <pc:sldMk cId="4033257741" sldId="321"/>
            <ac:spMk id="9" creationId="{076FED8F-E314-4AAA-AB0F-FFFEBB9E61FE}"/>
          </ac:spMkLst>
        </pc:spChg>
        <pc:picChg chg="add mod">
          <ac:chgData name="Fabio Di Troia" userId="7de80edd88c2c9de" providerId="LiveId" clId="{11C30EE5-8388-4F1C-BCE9-8467A936650A}" dt="2021-11-18T04:32:27.827" v="14531" actId="1076"/>
          <ac:picMkLst>
            <pc:docMk/>
            <pc:sldMk cId="4033257741" sldId="321"/>
            <ac:picMk id="3" creationId="{A7A94DFE-CD7E-4177-9CCB-0F0354C5BE21}"/>
          </ac:picMkLst>
        </pc:picChg>
        <pc:picChg chg="del">
          <ac:chgData name="Fabio Di Troia" userId="7de80edd88c2c9de" providerId="LiveId" clId="{11C30EE5-8388-4F1C-BCE9-8467A936650A}" dt="2021-11-18T04:32:18.111" v="14525" actId="478"/>
          <ac:picMkLst>
            <pc:docMk/>
            <pc:sldMk cId="4033257741" sldId="321"/>
            <ac:picMk id="6" creationId="{D6D7422B-1DAA-4A3B-8BA8-15F1A91CBEAD}"/>
          </ac:picMkLst>
        </pc:picChg>
      </pc:sldChg>
    </pc:docChg>
  </pc:docChgLst>
  <pc:docChgLst>
    <pc:chgData name="Fabio Di Troia" userId="7de80edd88c2c9de" providerId="LiveId" clId="{EDACC3C5-48E9-A84F-BD93-918CDEAA6D80}"/>
    <pc:docChg chg="custSel addSld modSld">
      <pc:chgData name="Fabio Di Troia" userId="7de80edd88c2c9de" providerId="LiveId" clId="{EDACC3C5-48E9-A84F-BD93-918CDEAA6D80}" dt="2022-12-01T18:26:10.936" v="103" actId="20577"/>
      <pc:docMkLst>
        <pc:docMk/>
      </pc:docMkLst>
      <pc:sldChg chg="delSp modSp add mod modAnim modNotesTx">
        <pc:chgData name="Fabio Di Troia" userId="7de80edd88c2c9de" providerId="LiveId" clId="{EDACC3C5-48E9-A84F-BD93-918CDEAA6D80}" dt="2022-12-01T18:26:10.936" v="103" actId="20577"/>
        <pc:sldMkLst>
          <pc:docMk/>
          <pc:sldMk cId="3086099424" sldId="322"/>
        </pc:sldMkLst>
        <pc:spChg chg="del">
          <ac:chgData name="Fabio Di Troia" userId="7de80edd88c2c9de" providerId="LiveId" clId="{EDACC3C5-48E9-A84F-BD93-918CDEAA6D80}" dt="2022-11-29T19:46:10.858" v="1" actId="478"/>
          <ac:spMkLst>
            <pc:docMk/>
            <pc:sldMk cId="3086099424" sldId="322"/>
            <ac:spMk id="8" creationId="{DD3860D4-BC7F-42AF-8FD9-69617B2E15DF}"/>
          </ac:spMkLst>
        </pc:spChg>
        <pc:spChg chg="del">
          <ac:chgData name="Fabio Di Troia" userId="7de80edd88c2c9de" providerId="LiveId" clId="{EDACC3C5-48E9-A84F-BD93-918CDEAA6D80}" dt="2022-11-29T19:46:10.858" v="1" actId="478"/>
          <ac:spMkLst>
            <pc:docMk/>
            <pc:sldMk cId="3086099424" sldId="322"/>
            <ac:spMk id="14" creationId="{AE0733E7-EA5F-4B6A-985F-123D030D1682}"/>
          </ac:spMkLst>
        </pc:spChg>
        <pc:spChg chg="del">
          <ac:chgData name="Fabio Di Troia" userId="7de80edd88c2c9de" providerId="LiveId" clId="{EDACC3C5-48E9-A84F-BD93-918CDEAA6D80}" dt="2022-11-29T19:46:10.858" v="1" actId="478"/>
          <ac:spMkLst>
            <pc:docMk/>
            <pc:sldMk cId="3086099424" sldId="322"/>
            <ac:spMk id="19" creationId="{3EF8F147-5F81-4AB1-822C-E5F4A1B105D1}"/>
          </ac:spMkLst>
        </pc:spChg>
        <pc:spChg chg="mod">
          <ac:chgData name="Fabio Di Troia" userId="7de80edd88c2c9de" providerId="LiveId" clId="{EDACC3C5-48E9-A84F-BD93-918CDEAA6D80}" dt="2022-11-29T20:01:13.412" v="41" actId="20577"/>
          <ac:spMkLst>
            <pc:docMk/>
            <pc:sldMk cId="3086099424" sldId="322"/>
            <ac:spMk id="20" creationId="{9695C7B3-E764-4F51-9981-58317F716F6D}"/>
          </ac:spMkLst>
        </pc:spChg>
        <pc:spChg chg="del">
          <ac:chgData name="Fabio Di Troia" userId="7de80edd88c2c9de" providerId="LiveId" clId="{EDACC3C5-48E9-A84F-BD93-918CDEAA6D80}" dt="2022-11-29T19:46:13.251" v="2" actId="478"/>
          <ac:spMkLst>
            <pc:docMk/>
            <pc:sldMk cId="3086099424" sldId="322"/>
            <ac:spMk id="23" creationId="{2B49CAB6-D2C3-4CC6-8F30-F82797697CEA}"/>
          </ac:spMkLst>
        </pc:spChg>
        <pc:spChg chg="del">
          <ac:chgData name="Fabio Di Troia" userId="7de80edd88c2c9de" providerId="LiveId" clId="{EDACC3C5-48E9-A84F-BD93-918CDEAA6D80}" dt="2022-11-29T19:46:10.858" v="1" actId="478"/>
          <ac:spMkLst>
            <pc:docMk/>
            <pc:sldMk cId="3086099424" sldId="322"/>
            <ac:spMk id="24" creationId="{425CF294-9F02-4037-B8C6-85D50E793C06}"/>
          </ac:spMkLst>
        </pc:spChg>
        <pc:spChg chg="del">
          <ac:chgData name="Fabio Di Troia" userId="7de80edd88c2c9de" providerId="LiveId" clId="{EDACC3C5-48E9-A84F-BD93-918CDEAA6D80}" dt="2022-11-29T19:46:13.251" v="2" actId="478"/>
          <ac:spMkLst>
            <pc:docMk/>
            <pc:sldMk cId="3086099424" sldId="322"/>
            <ac:spMk id="25" creationId="{8C549AE5-C8CC-443D-B2B3-524733EEC722}"/>
          </ac:spMkLst>
        </pc:spChg>
        <pc:spChg chg="del">
          <ac:chgData name="Fabio Di Troia" userId="7de80edd88c2c9de" providerId="LiveId" clId="{EDACC3C5-48E9-A84F-BD93-918CDEAA6D80}" dt="2022-11-29T19:46:10.858" v="1" actId="478"/>
          <ac:spMkLst>
            <pc:docMk/>
            <pc:sldMk cId="3086099424" sldId="322"/>
            <ac:spMk id="28" creationId="{CF334D57-4A94-416E-A05F-0865EBBECE19}"/>
          </ac:spMkLst>
        </pc:spChg>
        <pc:spChg chg="del">
          <ac:chgData name="Fabio Di Troia" userId="7de80edd88c2c9de" providerId="LiveId" clId="{EDACC3C5-48E9-A84F-BD93-918CDEAA6D80}" dt="2022-11-29T19:46:10.858" v="1" actId="478"/>
          <ac:spMkLst>
            <pc:docMk/>
            <pc:sldMk cId="3086099424" sldId="322"/>
            <ac:spMk id="29" creationId="{0BE5C621-C9E2-4C99-B038-673AE403EA56}"/>
          </ac:spMkLst>
        </pc:spChg>
        <pc:spChg chg="del">
          <ac:chgData name="Fabio Di Troia" userId="7de80edd88c2c9de" providerId="LiveId" clId="{EDACC3C5-48E9-A84F-BD93-918CDEAA6D80}" dt="2022-11-29T19:46:10.858" v="1" actId="478"/>
          <ac:spMkLst>
            <pc:docMk/>
            <pc:sldMk cId="3086099424" sldId="322"/>
            <ac:spMk id="41" creationId="{A4DD1C55-5617-469E-8EBE-D4115A5B52CA}"/>
          </ac:spMkLst>
        </pc:spChg>
        <pc:spChg chg="del">
          <ac:chgData name="Fabio Di Troia" userId="7de80edd88c2c9de" providerId="LiveId" clId="{EDACC3C5-48E9-A84F-BD93-918CDEAA6D80}" dt="2022-11-29T19:46:10.858" v="1" actId="478"/>
          <ac:spMkLst>
            <pc:docMk/>
            <pc:sldMk cId="3086099424" sldId="322"/>
            <ac:spMk id="42" creationId="{87737EB7-0644-47C1-BA1A-42BED4B6AF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5F88F-34E7-4A07-BDBF-3556F707310A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86E4D-8DD9-4EA0-B6B6-87CB097BA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05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51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18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9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1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0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69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91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is individual per every (state</a:t>
            </a:r>
            <a:r>
              <a:rPr lang="en-US" sz="1200"/>
              <a:t>, action) pair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78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91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3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34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Drawing by </a:t>
            </a:r>
            <a:r>
              <a:rPr lang="en-US" sz="1200" dirty="0"/>
              <a:t>Darkrai4813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http://files.davidqiu.com//research/nature14236.pdf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90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http://files.davidqiu.com//research/nature14236.pdf</a:t>
            </a:r>
          </a:p>
          <a:p>
            <a:r>
              <a:rPr lang="en-US" dirty="0"/>
              <a:t>The images are Double Dunk </a:t>
            </a:r>
            <a:r>
              <a:rPr lang="en-US"/>
              <a:t>and Montezuma’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89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We’ll start from Value Learning (Q-learning)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4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3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55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 is 20% of probability to not move at all, and 0% to go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51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Obviously, the probability distribution still sums to 1.0 (the integral of the gaussian)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21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44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2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891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name comes from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48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https://chess24.com/en/watch/live-tournaments/alphazero-vs-stockfish/3/1/5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0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7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2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We’ll start from Value Learning (Q-learning)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33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27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7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86E4D-8DD9-4EA0-B6B6-87CB097BAD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3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1775-890A-44EF-B30A-616EC25EC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1BBF5-87F4-466E-BBC3-0AE238668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518CD-62C6-47F0-95AA-2765D3FA9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B44E3-31D5-49E1-8C04-4F92ADC0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DB042-4994-4183-866E-31CB55B4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57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D441-B165-4401-94BF-5B9BD2CA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0B931-715D-478B-A0C0-BA7BF3625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4B84D-231D-4F4D-97E8-337A166B7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B45B0-A3BF-42C4-A60B-BF3C3708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2DD76-0561-4521-B594-682E93DB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3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C611F8-CA0C-43DC-B6AD-54F415EE6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EC98C-9F75-46F7-B569-74F780E3B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EFC1-4D9E-476D-92B7-AF573CA8C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694D2-B6B1-4350-ADFD-815AEC51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606D1-A4F8-4AAB-BC4A-C81A614D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8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7A25-8B29-4262-A1E9-773AF98A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888C2-EFCA-4AAB-9299-A6120E25F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138E-5543-4A97-BA48-D7C65E57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0345A-FFA5-494B-8554-17B42D10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2C9B2-C11F-4030-A123-F1B174A4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23E9-B829-40C3-AA01-5260C1F4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2A1A3-46C3-41E0-BAAB-5479414AD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DB4C-2883-4DBC-B1E7-1F86A1914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ED1C9-F88E-451F-A242-089685404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BC361-ADB8-40A2-B531-147119F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3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478F-7443-4B8B-B928-2A2A7D1A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65DB-43F5-497B-ABE1-B8BB1EB86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4145-BD53-454E-ACF8-DF08DB2D7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12778-59CF-4D96-B051-CCAABA03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F23C5-4AF4-4B1A-9C6B-13AFE04C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78151-7792-4636-8861-9B908181B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8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FE85-8B87-45C6-8B8A-ECE16F8D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801FE-02CF-4326-9B40-1E39555A2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688B0-1396-416B-802C-924D516F0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1E8B8-4281-48C7-8D63-DEABD2E39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756D0-DE91-4936-94D4-AE9157F35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92F05D-6511-46AC-B6BF-678FB83C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C775B0-95E5-41C8-A5F9-C668499EE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47FBE-ADCB-4DF0-B8EB-8F7D0490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837B-E224-4561-AEDA-18D2142E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4B46B-8A77-4321-81AD-8216973F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F698E-F2F3-43DC-80D8-80826288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4A209-715F-4185-AFF0-A9F0165B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6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0136B-6E4A-4607-A217-62D52D37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369D0-16EF-402D-A071-94062415E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62CEA-90FE-4860-B932-99F03A82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8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2ACD-2EBE-4ABC-8B10-6A689704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804CD-7F2E-4F97-A8CF-DD9198A2D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816DE-5300-410D-A11E-1EA8408F5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408CB-097C-4994-B492-54AF13F5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5573E-3AC2-40D6-A445-4C18A0F3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169AD-C76E-4C6A-80A5-A3DEB8EB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6108-EFC4-4BD9-9A2A-C5CB898D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B3D90-9ADA-4FA2-B351-48B2A7F88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D7B60-E77C-44F1-853F-CDDF936BF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7228C-B265-4EC4-B124-6DBAF27D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2DD96-281E-4966-B724-0909EE1A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2C91E-8FBD-4CDF-946C-2BD8C34C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3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B1043-2C69-4FBF-AFD7-8D4122E7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C298F-B917-4EC3-8DE4-3E1D019E3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87DAE-1E40-422C-8F90-7DA6F7FA0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B5AEB-2976-4B8D-9609-DB124274D63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DA6A7-DB9A-44DF-9A18-36B433FFB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00D90-903D-42F9-8D79-6742447D9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47872-82D9-47E6-913A-9E7955881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3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7.jp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jpg"/><Relationship Id="rId10" Type="http://schemas.openxmlformats.org/officeDocument/2006/relationships/image" Target="../media/image66.png"/><Relationship Id="rId4" Type="http://schemas.openxmlformats.org/officeDocument/2006/relationships/image" Target="../media/image58.jpg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7.jpg"/><Relationship Id="rId7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jpg"/><Relationship Id="rId10" Type="http://schemas.openxmlformats.org/officeDocument/2006/relationships/image" Target="../media/image66.png"/><Relationship Id="rId4" Type="http://schemas.openxmlformats.org/officeDocument/2006/relationships/image" Target="../media/image58.jp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8.jpg"/><Relationship Id="rId7" Type="http://schemas.openxmlformats.org/officeDocument/2006/relationships/image" Target="../media/image64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9.jpg"/><Relationship Id="rId9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8.jpg"/><Relationship Id="rId7" Type="http://schemas.openxmlformats.org/officeDocument/2006/relationships/image" Target="../media/image69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59.jpg"/><Relationship Id="rId9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.jpg"/><Relationship Id="rId7" Type="http://schemas.openxmlformats.org/officeDocument/2006/relationships/image" Target="../media/image7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.jpg"/><Relationship Id="rId7" Type="http://schemas.openxmlformats.org/officeDocument/2006/relationships/image" Target="../media/image7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izzard/s2client-proto" TargetMode="External"/><Relationship Id="rId2" Type="http://schemas.openxmlformats.org/officeDocument/2006/relationships/hyperlink" Target="https://arxiv.org/pdf/1708.04782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AzCKV98UaQQz2aJIeGWlExcxBrpgKsIV" TargetMode="External"/><Relationship Id="rId4" Type="http://schemas.openxmlformats.org/officeDocument/2006/relationships/hyperlink" Target="https://github.com/deepmind/pysc2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stanford.edu/~rpryzant/data/rl/paper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931DB-94DE-4210-A70A-18B26B8425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7" r="957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CF089C-FDCF-4541-B2F9-1A03FB44E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3962400"/>
            <a:ext cx="5505814" cy="1690409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/>
              <a:t>Reinforcement Learning</a:t>
            </a:r>
          </a:p>
        </p:txBody>
      </p:sp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96425E7-4E2B-4254-9CC0-7AAB3454BF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9" r="32547" b="-1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19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Value Learning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10972800" cy="4119172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200" b="0" dirty="0"/>
                  <a:t>After 2 hours it’s an expert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b="0" dirty="0"/>
                  <a:t>Below, we see two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b="0" dirty="0"/>
                  <a:t>pairs</a:t>
                </a:r>
              </a:p>
              <a:p>
                <a:r>
                  <a:rPr lang="en-US" sz="2200" dirty="0"/>
                  <a:t>Which of the two grants the greater Q-function value?</a:t>
                </a:r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457200" lvl="1" indent="0">
                  <a:buNone/>
                </a:pPr>
                <a:r>
                  <a:rPr lang="en-US" sz="1800" dirty="0"/>
                  <a:t>The video on the right corresponds to </a:t>
                </a:r>
                <a:r>
                  <a:rPr lang="en-US" sz="1800" b="1" dirty="0"/>
                  <a:t>A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sz="22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10972800" cy="4119172"/>
              </a:xfrm>
              <a:blipFill>
                <a:blip r:embed="rId5"/>
                <a:stretch>
                  <a:fillRect l="-722" t="-2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deepmind atari breakout - expert">
            <a:hlinkClick r:id="" action="ppaction://media"/>
            <a:extLst>
              <a:ext uri="{FF2B5EF4-FFF2-40B4-BE49-F238E27FC236}">
                <a16:creationId xmlns:a16="http://schemas.microsoft.com/office/drawing/2014/main" id="{E1532307-97C7-4D2C-821F-213C958675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913" y="0"/>
            <a:ext cx="3086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365488-3D25-4B5D-B7B4-A79B13EDD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975" y="3972041"/>
            <a:ext cx="48482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0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Value Learning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10972800" cy="4119172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200" b="0" dirty="0"/>
                  <a:t>After 4 hours it’s even better….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b="0" dirty="0"/>
                  <a:t>Below, we see two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b="0" dirty="0"/>
                  <a:t>pairs</a:t>
                </a:r>
              </a:p>
              <a:p>
                <a:r>
                  <a:rPr lang="en-US" sz="2200" dirty="0"/>
                  <a:t>Which of the two grants the greater Q-function value?</a:t>
                </a:r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457200" lvl="1" indent="0">
                  <a:buNone/>
                </a:pPr>
                <a:r>
                  <a:rPr lang="en-US" sz="1800" dirty="0"/>
                  <a:t>The video on the right corresponds to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B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sz="22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10972800" cy="4119172"/>
              </a:xfrm>
              <a:blipFill>
                <a:blip r:embed="rId5"/>
                <a:stretch>
                  <a:fillRect l="-722" t="-2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365488-3D25-4B5D-B7B4-A79B13EDD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975" y="3972041"/>
            <a:ext cx="4848225" cy="1600200"/>
          </a:xfrm>
          <a:prstGeom prst="rect">
            <a:avLst/>
          </a:prstGeom>
        </p:spPr>
      </p:pic>
      <p:pic>
        <p:nvPicPr>
          <p:cNvPr id="5" name="deepmind atari breakout - magic">
            <a:hlinkClick r:id="" action="ppaction://media"/>
            <a:extLst>
              <a:ext uri="{FF2B5EF4-FFF2-40B4-BE49-F238E27FC236}">
                <a16:creationId xmlns:a16="http://schemas.microsoft.com/office/drawing/2014/main" id="{E9879DC7-18FE-4A43-BC2E-077320E39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913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7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Modelling the Q-function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3639011" cy="41191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200" b="0" dirty="0"/>
                  <a:t>We can use Deep Learning to model the Q-function</a:t>
                </a:r>
              </a:p>
              <a:p>
                <a:pPr marL="0" indent="0">
                  <a:buNone/>
                </a:pPr>
                <a:endParaRPr lang="en-US" sz="2200" dirty="0">
                  <a:solidFill>
                    <a:srgbClr val="FF0000"/>
                  </a:solidFill>
                </a:endParaRPr>
              </a:p>
              <a:p>
                <a:r>
                  <a:rPr lang="en-US" sz="2200" dirty="0"/>
                  <a:t>However, </a:t>
                </a:r>
                <a:r>
                  <a:rPr lang="en-US" sz="2200" dirty="0">
                    <a:solidFill>
                      <a:srgbClr val="C00000"/>
                    </a:solidFill>
                  </a:rPr>
                  <a:t>this needs to be computed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times</a:t>
                </a:r>
                <a:endParaRPr lang="en-US" sz="2200" dirty="0"/>
              </a:p>
              <a:p>
                <a:pPr marL="457200" lvl="1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is the number of actions at any given time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Too slow…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sz="22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3639011" cy="4119172"/>
              </a:xfrm>
              <a:blipFill>
                <a:blip r:embed="rId3"/>
                <a:stretch>
                  <a:fillRect l="-2178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/>
              <p:nvPr/>
            </p:nvSpPr>
            <p:spPr>
              <a:xfrm>
                <a:off x="5069654" y="2462346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654" y="2462346"/>
                <a:ext cx="955343" cy="8645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2A111A4-F372-4CF9-A6EF-D58D4682C91A}"/>
                  </a:ext>
                </a:extLst>
              </p:cNvPr>
              <p:cNvSpPr/>
              <p:nvPr/>
            </p:nvSpPr>
            <p:spPr>
              <a:xfrm>
                <a:off x="5069653" y="3911592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Action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2A111A4-F372-4CF9-A6EF-D58D4682C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653" y="3911592"/>
                <a:ext cx="955343" cy="8645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E4936F0-DD78-4E39-8184-C1278234A7C4}"/>
              </a:ext>
            </a:extLst>
          </p:cNvPr>
          <p:cNvSpPr/>
          <p:nvPr/>
        </p:nvSpPr>
        <p:spPr>
          <a:xfrm>
            <a:off x="7102812" y="2894642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D3860D4-BC7F-42AF-8FD9-69617B2E15DF}"/>
              </a:ext>
            </a:extLst>
          </p:cNvPr>
          <p:cNvSpPr/>
          <p:nvPr/>
        </p:nvSpPr>
        <p:spPr>
          <a:xfrm rot="16200000">
            <a:off x="5026018" y="4247460"/>
            <a:ext cx="1042612" cy="204641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0733E7-EA5F-4B6A-985F-123D030D1682}"/>
                  </a:ext>
                </a:extLst>
              </p:cNvPr>
              <p:cNvSpPr txBox="1"/>
              <p:nvPr/>
            </p:nvSpPr>
            <p:spPr>
              <a:xfrm>
                <a:off x="5001790" y="5807353"/>
                <a:ext cx="2046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0733E7-EA5F-4B6A-985F-123D030D1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790" y="5807353"/>
                <a:ext cx="2046411" cy="369332"/>
              </a:xfrm>
              <a:prstGeom prst="rect">
                <a:avLst/>
              </a:prstGeom>
              <a:blipFill>
                <a:blip r:embed="rId6"/>
                <a:stretch>
                  <a:fillRect l="-268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1E62BD-A0C7-4BBD-B94C-8C0E92DA6037}"/>
              </a:ext>
            </a:extLst>
          </p:cNvPr>
          <p:cNvCxnSpPr>
            <a:endCxn id="7" idx="2"/>
          </p:cNvCxnSpPr>
          <p:nvPr/>
        </p:nvCxnSpPr>
        <p:spPr>
          <a:xfrm>
            <a:off x="6024995" y="2894642"/>
            <a:ext cx="1077817" cy="7019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438CA9C-C05C-4448-BB07-A3267656BB04}"/>
              </a:ext>
            </a:extLst>
          </p:cNvPr>
          <p:cNvCxnSpPr>
            <a:stCxn id="13" idx="3"/>
            <a:endCxn id="7" idx="2"/>
          </p:cNvCxnSpPr>
          <p:nvPr/>
        </p:nvCxnSpPr>
        <p:spPr>
          <a:xfrm flipV="1">
            <a:off x="6024996" y="3596613"/>
            <a:ext cx="1077816" cy="7472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3EF8F147-5F81-4AB1-822C-E5F4A1B105D1}"/>
              </a:ext>
            </a:extLst>
          </p:cNvPr>
          <p:cNvSpPr/>
          <p:nvPr/>
        </p:nvSpPr>
        <p:spPr>
          <a:xfrm rot="16200000">
            <a:off x="7973747" y="3825971"/>
            <a:ext cx="1042612" cy="28937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/>
              <p:nvPr/>
            </p:nvSpPr>
            <p:spPr>
              <a:xfrm>
                <a:off x="10418504" y="3411029"/>
                <a:ext cx="12010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sz="600" dirty="0"/>
              </a:p>
              <a:p>
                <a:pPr algn="ctr"/>
                <a:r>
                  <a:rPr lang="en-US" dirty="0"/>
                  <a:t>Expected Return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504" y="3411029"/>
                <a:ext cx="1201003" cy="1015663"/>
              </a:xfrm>
              <a:prstGeom prst="rect">
                <a:avLst/>
              </a:prstGeom>
              <a:blipFill>
                <a:blip r:embed="rId7"/>
                <a:stretch>
                  <a:fillRect r="-1015" b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056FF-CA02-4BBC-910A-376A8924B7B5}"/>
              </a:ext>
            </a:extLst>
          </p:cNvPr>
          <p:cNvCxnSpPr>
            <a:stCxn id="7" idx="0"/>
          </p:cNvCxnSpPr>
          <p:nvPr/>
        </p:nvCxnSpPr>
        <p:spPr>
          <a:xfrm>
            <a:off x="9846012" y="3596613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2B49CAB6-D2C3-4CC6-8F30-F82797697CEA}"/>
              </a:ext>
            </a:extLst>
          </p:cNvPr>
          <p:cNvSpPr/>
          <p:nvPr/>
        </p:nvSpPr>
        <p:spPr>
          <a:xfrm rot="16200000">
            <a:off x="10439590" y="4614211"/>
            <a:ext cx="1042612" cy="13172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5CF294-9F02-4037-B8C6-85D50E793C06}"/>
              </a:ext>
            </a:extLst>
          </p:cNvPr>
          <p:cNvSpPr txBox="1"/>
          <p:nvPr/>
        </p:nvSpPr>
        <p:spPr>
          <a:xfrm>
            <a:off x="8128290" y="5807353"/>
            <a:ext cx="87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49AE5-C8CC-443D-B2B3-524733EEC722}"/>
              </a:ext>
            </a:extLst>
          </p:cNvPr>
          <p:cNvSpPr txBox="1"/>
          <p:nvPr/>
        </p:nvSpPr>
        <p:spPr>
          <a:xfrm>
            <a:off x="10523127" y="5791971"/>
            <a:ext cx="87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591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Modelling the Q-function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09864-D4AE-435F-89CA-7A726151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3639011" cy="4119172"/>
          </a:xfrm>
        </p:spPr>
        <p:txBody>
          <a:bodyPr anchor="t">
            <a:normAutofit/>
          </a:bodyPr>
          <a:lstStyle/>
          <a:p>
            <a:r>
              <a:rPr lang="en-US" sz="2200" b="0" dirty="0"/>
              <a:t>We can instead do this…</a:t>
            </a:r>
          </a:p>
          <a:p>
            <a:endParaRPr lang="en-US" sz="2200" dirty="0"/>
          </a:p>
          <a:p>
            <a:r>
              <a:rPr lang="en-US" sz="2200" dirty="0"/>
              <a:t>We output all the Q values at once</a:t>
            </a:r>
          </a:p>
          <a:p>
            <a:pPr marL="457200" lvl="1" indent="0">
              <a:buNone/>
            </a:pPr>
            <a:r>
              <a:rPr lang="en-US" sz="1800" dirty="0"/>
              <a:t>Much more convenient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But how to train this network?</a:t>
            </a:r>
          </a:p>
          <a:p>
            <a:pPr marL="0" indent="0">
              <a:buNone/>
            </a:pPr>
            <a:r>
              <a:rPr lang="en-US" sz="1800" dirty="0"/>
              <a:t>We don’t have a dataset of “Q-values”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sz="22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/>
              <p:nvPr/>
            </p:nvSpPr>
            <p:spPr>
              <a:xfrm>
                <a:off x="5069652" y="3162507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652" y="3162507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E4936F0-DD78-4E39-8184-C1278234A7C4}"/>
              </a:ext>
            </a:extLst>
          </p:cNvPr>
          <p:cNvSpPr/>
          <p:nvPr/>
        </p:nvSpPr>
        <p:spPr>
          <a:xfrm>
            <a:off x="7102812" y="2894642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D3860D4-BC7F-42AF-8FD9-69617B2E15DF}"/>
              </a:ext>
            </a:extLst>
          </p:cNvPr>
          <p:cNvSpPr/>
          <p:nvPr/>
        </p:nvSpPr>
        <p:spPr>
          <a:xfrm rot="16200000">
            <a:off x="5026018" y="4247460"/>
            <a:ext cx="1042612" cy="204641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0733E7-EA5F-4B6A-985F-123D030D1682}"/>
                  </a:ext>
                </a:extLst>
              </p:cNvPr>
              <p:cNvSpPr txBox="1"/>
              <p:nvPr/>
            </p:nvSpPr>
            <p:spPr>
              <a:xfrm>
                <a:off x="5001790" y="5807353"/>
                <a:ext cx="2046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0733E7-EA5F-4B6A-985F-123D030D1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790" y="5807353"/>
                <a:ext cx="2046411" cy="369332"/>
              </a:xfrm>
              <a:prstGeom prst="rect">
                <a:avLst/>
              </a:prstGeom>
              <a:blipFill>
                <a:blip r:embed="rId4"/>
                <a:stretch>
                  <a:fillRect l="-268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1E62BD-A0C7-4BBD-B94C-8C0E92DA603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6024995" y="3594803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3EF8F147-5F81-4AB1-822C-E5F4A1B105D1}"/>
              </a:ext>
            </a:extLst>
          </p:cNvPr>
          <p:cNvSpPr/>
          <p:nvPr/>
        </p:nvSpPr>
        <p:spPr>
          <a:xfrm rot="16200000">
            <a:off x="7973747" y="3825971"/>
            <a:ext cx="1042612" cy="28937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/>
              <p:nvPr/>
            </p:nvSpPr>
            <p:spPr>
              <a:xfrm>
                <a:off x="10418505" y="2764317"/>
                <a:ext cx="1201003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algn="ctr"/>
                <a:r>
                  <a:rPr lang="en-US" b="1" dirty="0"/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505" y="2764317"/>
                <a:ext cx="1201003" cy="1846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056FF-CA02-4BBC-910A-376A8924B7B5}"/>
              </a:ext>
            </a:extLst>
          </p:cNvPr>
          <p:cNvCxnSpPr>
            <a:stCxn id="7" idx="0"/>
          </p:cNvCxnSpPr>
          <p:nvPr/>
        </p:nvCxnSpPr>
        <p:spPr>
          <a:xfrm>
            <a:off x="9846012" y="3596613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2B49CAB6-D2C3-4CC6-8F30-F82797697CEA}"/>
              </a:ext>
            </a:extLst>
          </p:cNvPr>
          <p:cNvSpPr/>
          <p:nvPr/>
        </p:nvSpPr>
        <p:spPr>
          <a:xfrm rot="16200000">
            <a:off x="10439590" y="4614211"/>
            <a:ext cx="1042612" cy="13172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5CF294-9F02-4037-B8C6-85D50E793C06}"/>
              </a:ext>
            </a:extLst>
          </p:cNvPr>
          <p:cNvSpPr txBox="1"/>
          <p:nvPr/>
        </p:nvSpPr>
        <p:spPr>
          <a:xfrm>
            <a:off x="8128290" y="5807353"/>
            <a:ext cx="87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49AE5-C8CC-443D-B2B3-524733EEC722}"/>
              </a:ext>
            </a:extLst>
          </p:cNvPr>
          <p:cNvSpPr txBox="1"/>
          <p:nvPr/>
        </p:nvSpPr>
        <p:spPr>
          <a:xfrm>
            <a:off x="10523127" y="5791971"/>
            <a:ext cx="87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EBC9F-CC7B-4EA2-9B73-85A84FFE37DF}"/>
              </a:ext>
            </a:extLst>
          </p:cNvPr>
          <p:cNvCxnSpPr>
            <a:stCxn id="7" idx="0"/>
          </p:cNvCxnSpPr>
          <p:nvPr/>
        </p:nvCxnSpPr>
        <p:spPr>
          <a:xfrm flipV="1">
            <a:off x="9846012" y="3275463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CA7CA4-C249-44C7-B746-EB1F253A643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846012" y="2982959"/>
            <a:ext cx="696395" cy="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EA9F6-8DCC-4493-BC17-3D6B231B57C4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846012" y="3596613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DDF189-6EB7-431C-83D6-DC4D443639E7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846012" y="3596613"/>
            <a:ext cx="696395" cy="62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5C6160-E7EA-4A6E-8001-48748E68F4E2}"/>
              </a:ext>
            </a:extLst>
          </p:cNvPr>
          <p:cNvSpPr txBox="1"/>
          <p:nvPr/>
        </p:nvSpPr>
        <p:spPr>
          <a:xfrm>
            <a:off x="9972375" y="2129097"/>
            <a:ext cx="2093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Expected Return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per each Action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715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Modelling the Q-function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09864-D4AE-435F-89CA-7A726151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3639011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0" dirty="0"/>
              <a:t>We know what the best Expected Return looks like</a:t>
            </a:r>
          </a:p>
          <a:p>
            <a:r>
              <a:rPr lang="en-US" sz="2200" dirty="0"/>
              <a:t>We create a </a:t>
            </a:r>
            <a:r>
              <a:rPr lang="en-US" sz="2200" b="1" dirty="0"/>
              <a:t>Target</a:t>
            </a:r>
            <a:r>
              <a:rPr lang="en-US" sz="2200" dirty="0"/>
              <a:t> were </a:t>
            </a:r>
            <a:r>
              <a:rPr lang="en-US" sz="2200" dirty="0">
                <a:solidFill>
                  <a:schemeClr val="accent1"/>
                </a:solidFill>
              </a:rPr>
              <a:t>all the best actions are taken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sz="22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/>
              <p:nvPr/>
            </p:nvSpPr>
            <p:spPr>
              <a:xfrm>
                <a:off x="5069652" y="3162507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652" y="3162507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E4936F0-DD78-4E39-8184-C1278234A7C4}"/>
              </a:ext>
            </a:extLst>
          </p:cNvPr>
          <p:cNvSpPr/>
          <p:nvPr/>
        </p:nvSpPr>
        <p:spPr>
          <a:xfrm>
            <a:off x="7102812" y="2894642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D3860D4-BC7F-42AF-8FD9-69617B2E15DF}"/>
              </a:ext>
            </a:extLst>
          </p:cNvPr>
          <p:cNvSpPr/>
          <p:nvPr/>
        </p:nvSpPr>
        <p:spPr>
          <a:xfrm rot="16200000">
            <a:off x="5026018" y="4247460"/>
            <a:ext cx="1042612" cy="204641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0733E7-EA5F-4B6A-985F-123D030D1682}"/>
                  </a:ext>
                </a:extLst>
              </p:cNvPr>
              <p:cNvSpPr txBox="1"/>
              <p:nvPr/>
            </p:nvSpPr>
            <p:spPr>
              <a:xfrm>
                <a:off x="5001790" y="5807353"/>
                <a:ext cx="2046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0733E7-EA5F-4B6A-985F-123D030D1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790" y="5807353"/>
                <a:ext cx="2046411" cy="369332"/>
              </a:xfrm>
              <a:prstGeom prst="rect">
                <a:avLst/>
              </a:prstGeom>
              <a:blipFill>
                <a:blip r:embed="rId4"/>
                <a:stretch>
                  <a:fillRect l="-268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1E62BD-A0C7-4BBD-B94C-8C0E92DA603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6024995" y="3594803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3EF8F147-5F81-4AB1-822C-E5F4A1B105D1}"/>
              </a:ext>
            </a:extLst>
          </p:cNvPr>
          <p:cNvSpPr/>
          <p:nvPr/>
        </p:nvSpPr>
        <p:spPr>
          <a:xfrm rot="16200000">
            <a:off x="7973747" y="3825971"/>
            <a:ext cx="1042612" cy="28937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/>
              <p:nvPr/>
            </p:nvSpPr>
            <p:spPr>
              <a:xfrm>
                <a:off x="10418505" y="2764317"/>
                <a:ext cx="1201003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algn="ctr"/>
                <a:r>
                  <a:rPr lang="en-US" b="1" dirty="0"/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505" y="2764317"/>
                <a:ext cx="1201003" cy="1846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056FF-CA02-4BBC-910A-376A8924B7B5}"/>
              </a:ext>
            </a:extLst>
          </p:cNvPr>
          <p:cNvCxnSpPr>
            <a:stCxn id="7" idx="0"/>
          </p:cNvCxnSpPr>
          <p:nvPr/>
        </p:nvCxnSpPr>
        <p:spPr>
          <a:xfrm>
            <a:off x="9846012" y="3596613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2B49CAB6-D2C3-4CC6-8F30-F82797697CEA}"/>
              </a:ext>
            </a:extLst>
          </p:cNvPr>
          <p:cNvSpPr/>
          <p:nvPr/>
        </p:nvSpPr>
        <p:spPr>
          <a:xfrm rot="16200000">
            <a:off x="10439590" y="4614211"/>
            <a:ext cx="1042612" cy="13172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5CF294-9F02-4037-B8C6-85D50E793C06}"/>
              </a:ext>
            </a:extLst>
          </p:cNvPr>
          <p:cNvSpPr txBox="1"/>
          <p:nvPr/>
        </p:nvSpPr>
        <p:spPr>
          <a:xfrm>
            <a:off x="8128290" y="5807353"/>
            <a:ext cx="87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49AE5-C8CC-443D-B2B3-524733EEC722}"/>
              </a:ext>
            </a:extLst>
          </p:cNvPr>
          <p:cNvSpPr txBox="1"/>
          <p:nvPr/>
        </p:nvSpPr>
        <p:spPr>
          <a:xfrm>
            <a:off x="10523127" y="5791971"/>
            <a:ext cx="87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EBC9F-CC7B-4EA2-9B73-85A84FFE37DF}"/>
              </a:ext>
            </a:extLst>
          </p:cNvPr>
          <p:cNvCxnSpPr>
            <a:stCxn id="7" idx="0"/>
          </p:cNvCxnSpPr>
          <p:nvPr/>
        </p:nvCxnSpPr>
        <p:spPr>
          <a:xfrm flipV="1">
            <a:off x="9846012" y="3275463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CA7CA4-C249-44C7-B746-EB1F253A643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846012" y="2982959"/>
            <a:ext cx="696395" cy="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EA9F6-8DCC-4493-BC17-3D6B231B57C4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846012" y="3596613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DDF189-6EB7-431C-83D6-DC4D443639E7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846012" y="3596613"/>
            <a:ext cx="696395" cy="62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5C6160-E7EA-4A6E-8001-48748E68F4E2}"/>
              </a:ext>
            </a:extLst>
          </p:cNvPr>
          <p:cNvSpPr txBox="1"/>
          <p:nvPr/>
        </p:nvSpPr>
        <p:spPr>
          <a:xfrm>
            <a:off x="9972375" y="2129097"/>
            <a:ext cx="2093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Expected Return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per each Action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FB99997-2583-4B11-BD0E-C360F99D83FF}"/>
                  </a:ext>
                </a:extLst>
              </p:cNvPr>
              <p:cNvSpPr/>
              <p:nvPr/>
            </p:nvSpPr>
            <p:spPr>
              <a:xfrm>
                <a:off x="1106424" y="3862507"/>
                <a:ext cx="2339878" cy="72225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𝜸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FB99997-2583-4B11-BD0E-C360F99D8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3862507"/>
                <a:ext cx="2339878" cy="72225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BE5C621-C9E2-4C99-B038-673AE403EA56}"/>
              </a:ext>
            </a:extLst>
          </p:cNvPr>
          <p:cNvSpPr txBox="1"/>
          <p:nvPr/>
        </p:nvSpPr>
        <p:spPr>
          <a:xfrm>
            <a:off x="1862536" y="5841230"/>
            <a:ext cx="81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9A4FC23-E67E-426C-BFB5-F15A98CF1FAF}"/>
              </a:ext>
            </a:extLst>
          </p:cNvPr>
          <p:cNvSpPr/>
          <p:nvPr/>
        </p:nvSpPr>
        <p:spPr>
          <a:xfrm rot="16200000">
            <a:off x="1674841" y="4347320"/>
            <a:ext cx="1042612" cy="188683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Modelling the Q-function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/>
              <p:nvPr/>
            </p:nvSpPr>
            <p:spPr>
              <a:xfrm>
                <a:off x="5069652" y="3162507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652" y="3162507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E4936F0-DD78-4E39-8184-C1278234A7C4}"/>
              </a:ext>
            </a:extLst>
          </p:cNvPr>
          <p:cNvSpPr/>
          <p:nvPr/>
        </p:nvSpPr>
        <p:spPr>
          <a:xfrm>
            <a:off x="7102812" y="2894642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D3860D4-BC7F-42AF-8FD9-69617B2E15DF}"/>
              </a:ext>
            </a:extLst>
          </p:cNvPr>
          <p:cNvSpPr/>
          <p:nvPr/>
        </p:nvSpPr>
        <p:spPr>
          <a:xfrm rot="16200000">
            <a:off x="5026018" y="4247460"/>
            <a:ext cx="1042612" cy="204641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0733E7-EA5F-4B6A-985F-123D030D1682}"/>
                  </a:ext>
                </a:extLst>
              </p:cNvPr>
              <p:cNvSpPr txBox="1"/>
              <p:nvPr/>
            </p:nvSpPr>
            <p:spPr>
              <a:xfrm>
                <a:off x="5001790" y="5807353"/>
                <a:ext cx="2046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0733E7-EA5F-4B6A-985F-123D030D1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790" y="5807353"/>
                <a:ext cx="2046411" cy="369332"/>
              </a:xfrm>
              <a:prstGeom prst="rect">
                <a:avLst/>
              </a:prstGeom>
              <a:blipFill>
                <a:blip r:embed="rId4"/>
                <a:stretch>
                  <a:fillRect l="-268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1E62BD-A0C7-4BBD-B94C-8C0E92DA603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6024995" y="3594803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3EF8F147-5F81-4AB1-822C-E5F4A1B105D1}"/>
              </a:ext>
            </a:extLst>
          </p:cNvPr>
          <p:cNvSpPr/>
          <p:nvPr/>
        </p:nvSpPr>
        <p:spPr>
          <a:xfrm rot="16200000">
            <a:off x="7973747" y="3825971"/>
            <a:ext cx="1042612" cy="28937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/>
              <p:nvPr/>
            </p:nvSpPr>
            <p:spPr>
              <a:xfrm>
                <a:off x="10418505" y="2764317"/>
                <a:ext cx="1201003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algn="ctr"/>
                <a:r>
                  <a:rPr lang="en-US" b="1" dirty="0"/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505" y="2764317"/>
                <a:ext cx="1201003" cy="1846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056FF-CA02-4BBC-910A-376A8924B7B5}"/>
              </a:ext>
            </a:extLst>
          </p:cNvPr>
          <p:cNvCxnSpPr>
            <a:stCxn id="7" idx="0"/>
          </p:cNvCxnSpPr>
          <p:nvPr/>
        </p:nvCxnSpPr>
        <p:spPr>
          <a:xfrm>
            <a:off x="9846012" y="3596613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2B49CAB6-D2C3-4CC6-8F30-F82797697CEA}"/>
              </a:ext>
            </a:extLst>
          </p:cNvPr>
          <p:cNvSpPr/>
          <p:nvPr/>
        </p:nvSpPr>
        <p:spPr>
          <a:xfrm rot="16200000">
            <a:off x="10439590" y="4614211"/>
            <a:ext cx="1042612" cy="13172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5CF294-9F02-4037-B8C6-85D50E793C06}"/>
              </a:ext>
            </a:extLst>
          </p:cNvPr>
          <p:cNvSpPr txBox="1"/>
          <p:nvPr/>
        </p:nvSpPr>
        <p:spPr>
          <a:xfrm>
            <a:off x="8128290" y="5807353"/>
            <a:ext cx="87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49AE5-C8CC-443D-B2B3-524733EEC722}"/>
              </a:ext>
            </a:extLst>
          </p:cNvPr>
          <p:cNvSpPr txBox="1"/>
          <p:nvPr/>
        </p:nvSpPr>
        <p:spPr>
          <a:xfrm>
            <a:off x="10523127" y="5791971"/>
            <a:ext cx="87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EBC9F-CC7B-4EA2-9B73-85A84FFE37DF}"/>
              </a:ext>
            </a:extLst>
          </p:cNvPr>
          <p:cNvCxnSpPr>
            <a:stCxn id="7" idx="0"/>
          </p:cNvCxnSpPr>
          <p:nvPr/>
        </p:nvCxnSpPr>
        <p:spPr>
          <a:xfrm flipV="1">
            <a:off x="9846012" y="3275463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CA7CA4-C249-44C7-B746-EB1F253A643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846012" y="2982959"/>
            <a:ext cx="696395" cy="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EA9F6-8DCC-4493-BC17-3D6B231B57C4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846012" y="3596613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DDF189-6EB7-431C-83D6-DC4D443639E7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846012" y="3596613"/>
            <a:ext cx="696395" cy="62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5C6160-E7EA-4A6E-8001-48748E68F4E2}"/>
              </a:ext>
            </a:extLst>
          </p:cNvPr>
          <p:cNvSpPr txBox="1"/>
          <p:nvPr/>
        </p:nvSpPr>
        <p:spPr>
          <a:xfrm>
            <a:off x="9972375" y="2129097"/>
            <a:ext cx="2093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Expected Return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per each Action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FB99997-2583-4B11-BD0E-C360F99D83FF}"/>
                  </a:ext>
                </a:extLst>
              </p:cNvPr>
              <p:cNvSpPr/>
              <p:nvPr/>
            </p:nvSpPr>
            <p:spPr>
              <a:xfrm>
                <a:off x="1106424" y="3862507"/>
                <a:ext cx="2339878" cy="72225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𝜸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FB99997-2583-4B11-BD0E-C360F99D8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24" y="3862507"/>
                <a:ext cx="2339878" cy="72225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48101-729C-48CD-83AA-B3F8B4F3D4DF}"/>
                  </a:ext>
                </a:extLst>
              </p:cNvPr>
              <p:cNvSpPr txBox="1"/>
              <p:nvPr/>
            </p:nvSpPr>
            <p:spPr>
              <a:xfrm>
                <a:off x="720691" y="2362718"/>
                <a:ext cx="1315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Discounting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F48101-729C-48CD-83AA-B3F8B4F3D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1" y="2362718"/>
                <a:ext cx="1315285" cy="646331"/>
              </a:xfrm>
              <a:prstGeom prst="rect">
                <a:avLst/>
              </a:prstGeom>
              <a:blipFill>
                <a:blip r:embed="rId7"/>
                <a:stretch>
                  <a:fillRect l="-3704" t="-5660" r="-509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FAC5888-88B0-4E7F-AD87-9737058BE97C}"/>
              </a:ext>
            </a:extLst>
          </p:cNvPr>
          <p:cNvSpPr txBox="1"/>
          <p:nvPr/>
        </p:nvSpPr>
        <p:spPr>
          <a:xfrm>
            <a:off x="2299837" y="2625817"/>
            <a:ext cx="2197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that max the Expected Return for the next/future 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C53F3A-A110-4BBF-9C99-7DD6FCFFD263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378334" y="3009049"/>
            <a:ext cx="349010" cy="1078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EC437A-BFC4-4AEC-A91F-CBF7E8797476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2820014" y="3549147"/>
            <a:ext cx="578484" cy="375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76BFD12-09C9-4544-B009-56C347F34B39}"/>
              </a:ext>
            </a:extLst>
          </p:cNvPr>
          <p:cNvSpPr txBox="1"/>
          <p:nvPr/>
        </p:nvSpPr>
        <p:spPr>
          <a:xfrm>
            <a:off x="563791" y="3193715"/>
            <a:ext cx="89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Reward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281AF8-97E5-4B91-B750-A83AF81F603C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1013637" y="3840046"/>
            <a:ext cx="225190" cy="2475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e 40">
            <a:extLst>
              <a:ext uri="{FF2B5EF4-FFF2-40B4-BE49-F238E27FC236}">
                <a16:creationId xmlns:a16="http://schemas.microsoft.com/office/drawing/2014/main" id="{7507F696-E7FB-43B9-AB4B-04A998703160}"/>
              </a:ext>
            </a:extLst>
          </p:cNvPr>
          <p:cNvSpPr/>
          <p:nvPr/>
        </p:nvSpPr>
        <p:spPr>
          <a:xfrm rot="16200000">
            <a:off x="1674841" y="4347320"/>
            <a:ext cx="1042612" cy="188683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DC72A3-D7A5-49C2-9DE1-CA546F878F58}"/>
              </a:ext>
            </a:extLst>
          </p:cNvPr>
          <p:cNvSpPr txBox="1"/>
          <p:nvPr/>
        </p:nvSpPr>
        <p:spPr>
          <a:xfrm>
            <a:off x="1788955" y="5811172"/>
            <a:ext cx="81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421052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Q-Loss and DQN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/>
              <p:nvPr/>
            </p:nvSpPr>
            <p:spPr>
              <a:xfrm>
                <a:off x="5069652" y="3162507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652" y="3162507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E4936F0-DD78-4E39-8184-C1278234A7C4}"/>
              </a:ext>
            </a:extLst>
          </p:cNvPr>
          <p:cNvSpPr/>
          <p:nvPr/>
        </p:nvSpPr>
        <p:spPr>
          <a:xfrm>
            <a:off x="7102812" y="2894642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D3860D4-BC7F-42AF-8FD9-69617B2E15DF}"/>
              </a:ext>
            </a:extLst>
          </p:cNvPr>
          <p:cNvSpPr/>
          <p:nvPr/>
        </p:nvSpPr>
        <p:spPr>
          <a:xfrm rot="16200000">
            <a:off x="5026018" y="4247460"/>
            <a:ext cx="1042612" cy="204641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0733E7-EA5F-4B6A-985F-123D030D1682}"/>
                  </a:ext>
                </a:extLst>
              </p:cNvPr>
              <p:cNvSpPr txBox="1"/>
              <p:nvPr/>
            </p:nvSpPr>
            <p:spPr>
              <a:xfrm>
                <a:off x="5001790" y="5807353"/>
                <a:ext cx="2046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0733E7-EA5F-4B6A-985F-123D030D1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790" y="5807353"/>
                <a:ext cx="2046411" cy="369332"/>
              </a:xfrm>
              <a:prstGeom prst="rect">
                <a:avLst/>
              </a:prstGeom>
              <a:blipFill>
                <a:blip r:embed="rId4"/>
                <a:stretch>
                  <a:fillRect l="-268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1E62BD-A0C7-4BBD-B94C-8C0E92DA603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6024995" y="3594803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3EF8F147-5F81-4AB1-822C-E5F4A1B105D1}"/>
              </a:ext>
            </a:extLst>
          </p:cNvPr>
          <p:cNvSpPr/>
          <p:nvPr/>
        </p:nvSpPr>
        <p:spPr>
          <a:xfrm rot="16200000">
            <a:off x="7973747" y="3825971"/>
            <a:ext cx="1042612" cy="28937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/>
              <p:nvPr/>
            </p:nvSpPr>
            <p:spPr>
              <a:xfrm>
                <a:off x="10418505" y="2764317"/>
                <a:ext cx="1201003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algn="ctr"/>
                <a:r>
                  <a:rPr lang="en-US" b="1" dirty="0"/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505" y="2764317"/>
                <a:ext cx="1201003" cy="1846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056FF-CA02-4BBC-910A-376A8924B7B5}"/>
              </a:ext>
            </a:extLst>
          </p:cNvPr>
          <p:cNvCxnSpPr>
            <a:stCxn id="7" idx="0"/>
          </p:cNvCxnSpPr>
          <p:nvPr/>
        </p:nvCxnSpPr>
        <p:spPr>
          <a:xfrm>
            <a:off x="9846012" y="3596613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2B49CAB6-D2C3-4CC6-8F30-F82797697CEA}"/>
              </a:ext>
            </a:extLst>
          </p:cNvPr>
          <p:cNvSpPr/>
          <p:nvPr/>
        </p:nvSpPr>
        <p:spPr>
          <a:xfrm rot="16200000">
            <a:off x="10439590" y="4614211"/>
            <a:ext cx="1042612" cy="13172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5CF294-9F02-4037-B8C6-85D50E793C06}"/>
              </a:ext>
            </a:extLst>
          </p:cNvPr>
          <p:cNvSpPr txBox="1"/>
          <p:nvPr/>
        </p:nvSpPr>
        <p:spPr>
          <a:xfrm>
            <a:off x="8128290" y="5807353"/>
            <a:ext cx="87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49AE5-C8CC-443D-B2B3-524733EEC722}"/>
              </a:ext>
            </a:extLst>
          </p:cNvPr>
          <p:cNvSpPr txBox="1"/>
          <p:nvPr/>
        </p:nvSpPr>
        <p:spPr>
          <a:xfrm>
            <a:off x="10523127" y="5791971"/>
            <a:ext cx="87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EBC9F-CC7B-4EA2-9B73-85A84FFE37DF}"/>
              </a:ext>
            </a:extLst>
          </p:cNvPr>
          <p:cNvCxnSpPr>
            <a:stCxn id="7" idx="0"/>
          </p:cNvCxnSpPr>
          <p:nvPr/>
        </p:nvCxnSpPr>
        <p:spPr>
          <a:xfrm flipV="1">
            <a:off x="9846012" y="3275463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CA7CA4-C249-44C7-B746-EB1F253A643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846012" y="2982959"/>
            <a:ext cx="696395" cy="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EA9F6-8DCC-4493-BC17-3D6B231B57C4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846012" y="3596613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DDF189-6EB7-431C-83D6-DC4D443639E7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846012" y="3596613"/>
            <a:ext cx="696395" cy="62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5C6160-E7EA-4A6E-8001-48748E68F4E2}"/>
              </a:ext>
            </a:extLst>
          </p:cNvPr>
          <p:cNvSpPr txBox="1"/>
          <p:nvPr/>
        </p:nvSpPr>
        <p:spPr>
          <a:xfrm>
            <a:off x="9972375" y="2129097"/>
            <a:ext cx="2093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Expected Return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per each Action</a:t>
            </a:r>
            <a:endParaRPr lang="en-US" dirty="0">
              <a:effectLst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CF334D57-4A94-416E-A05F-0865EBBECE19}"/>
              </a:ext>
            </a:extLst>
          </p:cNvPr>
          <p:cNvSpPr/>
          <p:nvPr/>
        </p:nvSpPr>
        <p:spPr>
          <a:xfrm rot="16200000">
            <a:off x="1674841" y="4347320"/>
            <a:ext cx="1042612" cy="188683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5C621-C9E2-4C99-B038-673AE403EA56}"/>
              </a:ext>
            </a:extLst>
          </p:cNvPr>
          <p:cNvSpPr txBox="1"/>
          <p:nvPr/>
        </p:nvSpPr>
        <p:spPr>
          <a:xfrm>
            <a:off x="1788955" y="5811172"/>
            <a:ext cx="81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74CC4D-2B51-4A68-AAC5-6F6732EC9B26}"/>
              </a:ext>
            </a:extLst>
          </p:cNvPr>
          <p:cNvSpPr txBox="1"/>
          <p:nvPr/>
        </p:nvSpPr>
        <p:spPr>
          <a:xfrm>
            <a:off x="837928" y="2007603"/>
            <a:ext cx="6094476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0" dirty="0"/>
              <a:t>Okay, but we need a </a:t>
            </a:r>
            <a:r>
              <a:rPr lang="en-US" sz="2400" b="1" dirty="0"/>
              <a:t>Q-Loss</a:t>
            </a:r>
          </a:p>
          <a:p>
            <a:pPr marL="0" indent="0">
              <a:buNone/>
            </a:pPr>
            <a:endParaRPr lang="en-US" sz="7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Loss = Predicted value -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EF67BA-74FB-43AD-9A0E-FF79C9000469}"/>
                  </a:ext>
                </a:extLst>
              </p:cNvPr>
              <p:cNvSpPr txBox="1"/>
              <p:nvPr/>
            </p:nvSpPr>
            <p:spPr>
              <a:xfrm>
                <a:off x="-73152" y="3867798"/>
                <a:ext cx="5307307" cy="596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  <m:func>
                                    <m:func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𝐦𝐚𝐱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EF67BA-74FB-43AD-9A0E-FF79C9000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2" y="3867798"/>
                <a:ext cx="5307307" cy="5963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Left Brace 40">
            <a:extLst>
              <a:ext uri="{FF2B5EF4-FFF2-40B4-BE49-F238E27FC236}">
                <a16:creationId xmlns:a16="http://schemas.microsoft.com/office/drawing/2014/main" id="{A4DD1C55-5617-469E-8EBE-D4115A5B52CA}"/>
              </a:ext>
            </a:extLst>
          </p:cNvPr>
          <p:cNvSpPr/>
          <p:nvPr/>
        </p:nvSpPr>
        <p:spPr>
          <a:xfrm rot="16200000">
            <a:off x="3362999" y="4937833"/>
            <a:ext cx="1042612" cy="71702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737EB7-0644-47C1-BA1A-42BED4B6AF64}"/>
              </a:ext>
            </a:extLst>
          </p:cNvPr>
          <p:cNvSpPr txBox="1"/>
          <p:nvPr/>
        </p:nvSpPr>
        <p:spPr>
          <a:xfrm>
            <a:off x="3293429" y="5838137"/>
            <a:ext cx="118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Value</a:t>
            </a:r>
          </a:p>
        </p:txBody>
      </p:sp>
    </p:spTree>
    <p:extLst>
      <p:ext uri="{BB962C8B-B14F-4D97-AF65-F5344CB8AC3E}">
        <p14:creationId xmlns:p14="http://schemas.microsoft.com/office/powerpoint/2010/main" val="6061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Q-Loss - Example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/>
              <p:nvPr/>
            </p:nvSpPr>
            <p:spPr>
              <a:xfrm>
                <a:off x="2297576" y="2239297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76" y="2239297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E4936F0-DD78-4E39-8184-C1278234A7C4}"/>
              </a:ext>
            </a:extLst>
          </p:cNvPr>
          <p:cNvSpPr/>
          <p:nvPr/>
        </p:nvSpPr>
        <p:spPr>
          <a:xfrm>
            <a:off x="4330736" y="1971432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1E62BD-A0C7-4BBD-B94C-8C0E92DA603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3252919" y="2671593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/>
              <p:nvPr/>
            </p:nvSpPr>
            <p:spPr>
              <a:xfrm>
                <a:off x="7716533" y="1890237"/>
                <a:ext cx="1773495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7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17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17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7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7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7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7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7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17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17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7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17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17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7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7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7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7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7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7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17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7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US" sz="17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7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7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7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7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533" y="1890237"/>
                <a:ext cx="1773495" cy="1231106"/>
              </a:xfrm>
              <a:prstGeom prst="rect">
                <a:avLst/>
              </a:prstGeom>
              <a:blipFill>
                <a:blip r:embed="rId4"/>
                <a:stretch>
                  <a:fillRect l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056FF-CA02-4BBC-910A-376A8924B7B5}"/>
              </a:ext>
            </a:extLst>
          </p:cNvPr>
          <p:cNvCxnSpPr>
            <a:stCxn id="7" idx="0"/>
          </p:cNvCxnSpPr>
          <p:nvPr/>
        </p:nvCxnSpPr>
        <p:spPr>
          <a:xfrm>
            <a:off x="7073936" y="2673403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EBC9F-CC7B-4EA2-9B73-85A84FFE37DF}"/>
              </a:ext>
            </a:extLst>
          </p:cNvPr>
          <p:cNvCxnSpPr>
            <a:stCxn id="7" idx="0"/>
          </p:cNvCxnSpPr>
          <p:nvPr/>
        </p:nvCxnSpPr>
        <p:spPr>
          <a:xfrm flipV="1">
            <a:off x="7073936" y="2352253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CA7CA4-C249-44C7-B746-EB1F253A643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073936" y="2059749"/>
            <a:ext cx="696395" cy="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EA9F6-8DCC-4493-BC17-3D6B231B57C4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7073936" y="2673403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EF67BA-74FB-43AD-9A0E-FF79C9000469}"/>
                  </a:ext>
                </a:extLst>
              </p:cNvPr>
              <p:cNvSpPr txBox="1"/>
              <p:nvPr/>
            </p:nvSpPr>
            <p:spPr>
              <a:xfrm>
                <a:off x="7180614" y="970874"/>
                <a:ext cx="5307307" cy="596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  <m:func>
                                    <m:func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𝐦𝐚𝐱</m:t>
                                          </m:r>
                                        </m:e>
                                        <m:lim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EF67BA-74FB-43AD-9A0E-FF79C9000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614" y="970874"/>
                <a:ext cx="5307307" cy="596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96536D-FCC4-0E03-FE36-1CC36D2182BA}"/>
                  </a:ext>
                </a:extLst>
              </p:cNvPr>
              <p:cNvSpPr txBox="1"/>
              <p:nvPr/>
            </p:nvSpPr>
            <p:spPr>
              <a:xfrm>
                <a:off x="495068" y="3538136"/>
                <a:ext cx="95055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The network select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that has the highest value of 5.1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This action will bring to a new state where it now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b="0" dirty="0"/>
                  <a:t>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96536D-FCC4-0E03-FE36-1CC36D218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8" y="3538136"/>
                <a:ext cx="9505580" cy="923330"/>
              </a:xfrm>
              <a:prstGeom prst="rect">
                <a:avLst/>
              </a:prstGeom>
              <a:blipFill>
                <a:blip r:embed="rId6"/>
                <a:stretch>
                  <a:fillRect l="-385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23F079C-EA05-67F7-765E-93CD4BED307E}"/>
                  </a:ext>
                </a:extLst>
              </p:cNvPr>
              <p:cNvSpPr/>
              <p:nvPr/>
            </p:nvSpPr>
            <p:spPr>
              <a:xfrm>
                <a:off x="2297576" y="4596458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23F079C-EA05-67F7-765E-93CD4BED3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76" y="4596458"/>
                <a:ext cx="955343" cy="86459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19F6E32F-282F-7CC4-3913-595465FE0FAD}"/>
              </a:ext>
            </a:extLst>
          </p:cNvPr>
          <p:cNvSpPr/>
          <p:nvPr/>
        </p:nvSpPr>
        <p:spPr>
          <a:xfrm>
            <a:off x="4330736" y="4328593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0C268E4-B8A2-0E6E-A85D-A446A8A15572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>
            <a:off x="3252919" y="5028754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623507-10A3-813D-FE44-57C0A97B92AB}"/>
                  </a:ext>
                </a:extLst>
              </p:cNvPr>
              <p:cNvSpPr txBox="1"/>
              <p:nvPr/>
            </p:nvSpPr>
            <p:spPr>
              <a:xfrm>
                <a:off x="7716533" y="4247398"/>
                <a:ext cx="2284115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7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17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7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7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7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sz="17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700" b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7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17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7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7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7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7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7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17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7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7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7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7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7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7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17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17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7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7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7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7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US" sz="17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7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7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7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17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623507-10A3-813D-FE44-57C0A97B9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533" y="4247398"/>
                <a:ext cx="2284115" cy="1231106"/>
              </a:xfrm>
              <a:prstGeom prst="rect">
                <a:avLst/>
              </a:prstGeom>
              <a:blipFill>
                <a:blip r:embed="rId8"/>
                <a:stretch>
                  <a:fillRect l="-267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37260-B582-D31B-F5F4-288327B6860B}"/>
              </a:ext>
            </a:extLst>
          </p:cNvPr>
          <p:cNvCxnSpPr>
            <a:stCxn id="8" idx="0"/>
          </p:cNvCxnSpPr>
          <p:nvPr/>
        </p:nvCxnSpPr>
        <p:spPr>
          <a:xfrm>
            <a:off x="7073936" y="5030564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EF9853-67B4-4726-82EB-22BB9517EC73}"/>
              </a:ext>
            </a:extLst>
          </p:cNvPr>
          <p:cNvCxnSpPr>
            <a:stCxn id="8" idx="0"/>
          </p:cNvCxnSpPr>
          <p:nvPr/>
        </p:nvCxnSpPr>
        <p:spPr>
          <a:xfrm flipV="1">
            <a:off x="7073936" y="4709414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9BDC45-EEB8-75B4-E312-766BE572247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73936" y="4416910"/>
            <a:ext cx="696395" cy="61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FA9105-C6C5-2045-A627-376A40021F65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7073936" y="5030564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Left 18">
            <a:extLst>
              <a:ext uri="{FF2B5EF4-FFF2-40B4-BE49-F238E27FC236}">
                <a16:creationId xmlns:a16="http://schemas.microsoft.com/office/drawing/2014/main" id="{24C3BF21-6951-59E3-DFEF-D3E3CB2362FB}"/>
              </a:ext>
            </a:extLst>
          </p:cNvPr>
          <p:cNvSpPr/>
          <p:nvPr/>
        </p:nvSpPr>
        <p:spPr>
          <a:xfrm>
            <a:off x="9345650" y="2115890"/>
            <a:ext cx="1213265" cy="9401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Selected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136A30-EA44-EDEC-0D49-3CD4E4C99C73}"/>
                  </a:ext>
                </a:extLst>
              </p:cNvPr>
              <p:cNvSpPr txBox="1"/>
              <p:nvPr/>
            </p:nvSpPr>
            <p:spPr>
              <a:xfrm>
                <a:off x="495067" y="5823284"/>
                <a:ext cx="1030447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then: 	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 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136A30-EA44-EDEC-0D49-3CD4E4C99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67" y="5823284"/>
                <a:ext cx="10304478" cy="375552"/>
              </a:xfrm>
              <a:prstGeom prst="rect">
                <a:avLst/>
              </a:prstGeom>
              <a:blipFill>
                <a:blip r:embed="rId9"/>
                <a:stretch>
                  <a:fillRect l="-473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170476-F9B6-6D6D-1235-90021416F66D}"/>
                  </a:ext>
                </a:extLst>
              </p:cNvPr>
              <p:cNvSpPr txBox="1"/>
              <p:nvPr/>
            </p:nvSpPr>
            <p:spPr>
              <a:xfrm>
                <a:off x="5394860" y="6441469"/>
                <a:ext cx="6797140" cy="35394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700" dirty="0"/>
                  <a:t> is the best action, that is, the one giving the maximum Q value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00" dirty="0"/>
                  <a:t> here]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170476-F9B6-6D6D-1235-90021416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860" y="6441469"/>
                <a:ext cx="6797140" cy="353943"/>
              </a:xfrm>
              <a:prstGeom prst="rect">
                <a:avLst/>
              </a:prstGeom>
              <a:blipFill>
                <a:blip r:embed="rId10"/>
                <a:stretch>
                  <a:fillRect t="-5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804388-7613-D88A-A8C1-691228AAC61E}"/>
              </a:ext>
            </a:extLst>
          </p:cNvPr>
          <p:cNvCxnSpPr>
            <a:cxnSpLocks/>
          </p:cNvCxnSpPr>
          <p:nvPr/>
        </p:nvCxnSpPr>
        <p:spPr>
          <a:xfrm flipV="1">
            <a:off x="5553777" y="6201914"/>
            <a:ext cx="0" cy="229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09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/>
      <p:bldP spid="19" grpId="0" animBg="1"/>
      <p:bldP spid="21" grpId="0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Q-Loss and DQN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/>
              <p:nvPr/>
            </p:nvSpPr>
            <p:spPr>
              <a:xfrm>
                <a:off x="4496908" y="3577183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908" y="3577183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E4936F0-DD78-4E39-8184-C1278234A7C4}"/>
              </a:ext>
            </a:extLst>
          </p:cNvPr>
          <p:cNvSpPr/>
          <p:nvPr/>
        </p:nvSpPr>
        <p:spPr>
          <a:xfrm>
            <a:off x="6530068" y="3309318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1E62BD-A0C7-4BBD-B94C-8C0E92DA603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5452251" y="4009479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/>
              <p:nvPr/>
            </p:nvSpPr>
            <p:spPr>
              <a:xfrm>
                <a:off x="9828976" y="3517321"/>
                <a:ext cx="1716317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𝟑𝟎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976" y="3517321"/>
                <a:ext cx="1716317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056FF-CA02-4BBC-910A-376A8924B7B5}"/>
              </a:ext>
            </a:extLst>
          </p:cNvPr>
          <p:cNvCxnSpPr>
            <a:stCxn id="7" idx="0"/>
          </p:cNvCxnSpPr>
          <p:nvPr/>
        </p:nvCxnSpPr>
        <p:spPr>
          <a:xfrm>
            <a:off x="9273268" y="4011289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EBC9F-CC7B-4EA2-9B73-85A84FFE37DF}"/>
              </a:ext>
            </a:extLst>
          </p:cNvPr>
          <p:cNvCxnSpPr>
            <a:stCxn id="7" idx="0"/>
          </p:cNvCxnSpPr>
          <p:nvPr/>
        </p:nvCxnSpPr>
        <p:spPr>
          <a:xfrm flipV="1">
            <a:off x="9273268" y="3690139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EA9F6-8DCC-4493-BC17-3D6B231B57C4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273268" y="4011289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74CC4D-2B51-4A68-AAC5-6F6732EC9B26}"/>
                  </a:ext>
                </a:extLst>
              </p:cNvPr>
              <p:cNvSpPr txBox="1"/>
              <p:nvPr/>
            </p:nvSpPr>
            <p:spPr>
              <a:xfrm>
                <a:off x="837928" y="2007603"/>
                <a:ext cx="6094476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b="0" dirty="0"/>
                  <a:t>Let’s see an example</a:t>
                </a:r>
              </a:p>
              <a:p>
                <a:pPr lvl="1"/>
                <a:r>
                  <a:rPr lang="en-US" dirty="0"/>
                  <a:t>Here the actions are: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latin typeface="Consolas" panose="020B0609020204030204" pitchFamily="49" charset="0"/>
                  </a:rPr>
                  <a:t>= move Right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>
                    <a:latin typeface="Consolas" panose="020B0609020204030204" pitchFamily="49" charset="0"/>
                  </a:rPr>
                  <a:t>= move Left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b="0" dirty="0">
                    <a:latin typeface="Consolas" panose="020B0609020204030204" pitchFamily="49" charset="0"/>
                  </a:rPr>
                  <a:t>= don’t move</a:t>
                </a:r>
              </a:p>
              <a:p>
                <a:pPr lvl="2"/>
                <a:endParaRPr lang="en-US" dirty="0">
                  <a:latin typeface="Consolas" panose="020B0609020204030204" pitchFamily="49" charset="0"/>
                </a:endParaRPr>
              </a:p>
              <a:p>
                <a:pPr lvl="1"/>
                <a:r>
                  <a:rPr lang="en-US" b="0" dirty="0"/>
                  <a:t>The state is: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74CC4D-2B51-4A68-AAC5-6F6732EC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28" y="2007603"/>
                <a:ext cx="6094476" cy="2123658"/>
              </a:xfrm>
              <a:prstGeom prst="rect">
                <a:avLst/>
              </a:prstGeom>
              <a:blipFill>
                <a:blip r:embed="rId5"/>
                <a:stretch>
                  <a:fillRect l="-1500" t="-2292" b="-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53637A-4E2B-4677-BF34-0AE19B075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14" y="4228292"/>
            <a:ext cx="3276055" cy="21679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631FE-C413-4196-B239-F777C0BC2381}"/>
              </a:ext>
            </a:extLst>
          </p:cNvPr>
          <p:cNvCxnSpPr/>
          <p:nvPr/>
        </p:nvCxnSpPr>
        <p:spPr>
          <a:xfrm>
            <a:off x="3063240" y="5979155"/>
            <a:ext cx="265176" cy="28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23686F-DA91-4FF0-81BE-5EB56CE1CA92}"/>
                  </a:ext>
                </a:extLst>
              </p:cNvPr>
              <p:cNvSpPr txBox="1"/>
              <p:nvPr/>
            </p:nvSpPr>
            <p:spPr>
              <a:xfrm>
                <a:off x="5991159" y="4968973"/>
                <a:ext cx="410835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compute the optimal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23686F-DA91-4FF0-81BE-5EB56CE1C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159" y="4968973"/>
                <a:ext cx="4108359" cy="923330"/>
              </a:xfrm>
              <a:prstGeom prst="rect">
                <a:avLst/>
              </a:prstGeom>
              <a:blipFill>
                <a:blip r:embed="rId7"/>
                <a:stretch>
                  <a:fillRect l="-1335" t="-3289" b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072797B-2A28-40A2-8139-0A3E73B0E3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85166" y="5892303"/>
            <a:ext cx="5460002" cy="371336"/>
          </a:xfrm>
          <a:prstGeom prst="bentConnector3">
            <a:avLst>
              <a:gd name="adj1" fmla="val -7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7B2C1BE-1380-44A5-8880-FC834B84B078}"/>
              </a:ext>
            </a:extLst>
          </p:cNvPr>
          <p:cNvSpPr/>
          <p:nvPr/>
        </p:nvSpPr>
        <p:spPr>
          <a:xfrm>
            <a:off x="9180577" y="5520966"/>
            <a:ext cx="347472" cy="371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Q-Loss and DQN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/>
              <p:nvPr/>
            </p:nvSpPr>
            <p:spPr>
              <a:xfrm>
                <a:off x="4496908" y="3577183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908" y="3577183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E4936F0-DD78-4E39-8184-C1278234A7C4}"/>
              </a:ext>
            </a:extLst>
          </p:cNvPr>
          <p:cNvSpPr/>
          <p:nvPr/>
        </p:nvSpPr>
        <p:spPr>
          <a:xfrm>
            <a:off x="6530068" y="3309318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1E62BD-A0C7-4BBD-B94C-8C0E92DA603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5452251" y="4009479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/>
              <p:nvPr/>
            </p:nvSpPr>
            <p:spPr>
              <a:xfrm>
                <a:off x="9828976" y="3517321"/>
                <a:ext cx="1716317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𝟑𝟎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976" y="3517321"/>
                <a:ext cx="1716317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056FF-CA02-4BBC-910A-376A8924B7B5}"/>
              </a:ext>
            </a:extLst>
          </p:cNvPr>
          <p:cNvCxnSpPr>
            <a:stCxn id="7" idx="0"/>
          </p:cNvCxnSpPr>
          <p:nvPr/>
        </p:nvCxnSpPr>
        <p:spPr>
          <a:xfrm>
            <a:off x="9273268" y="4011289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EBC9F-CC7B-4EA2-9B73-85A84FFE37DF}"/>
              </a:ext>
            </a:extLst>
          </p:cNvPr>
          <p:cNvCxnSpPr>
            <a:stCxn id="7" idx="0"/>
          </p:cNvCxnSpPr>
          <p:nvPr/>
        </p:nvCxnSpPr>
        <p:spPr>
          <a:xfrm flipV="1">
            <a:off x="9273268" y="3690139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EA9F6-8DCC-4493-BC17-3D6B231B57C4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273268" y="4011289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74CC4D-2B51-4A68-AAC5-6F6732EC9B26}"/>
                  </a:ext>
                </a:extLst>
              </p:cNvPr>
              <p:cNvSpPr txBox="1"/>
              <p:nvPr/>
            </p:nvSpPr>
            <p:spPr>
              <a:xfrm>
                <a:off x="837928" y="2007603"/>
                <a:ext cx="809576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These networks are called </a:t>
                </a:r>
                <a:r>
                  <a:rPr lang="en-US" sz="2400" b="1" dirty="0"/>
                  <a:t>Deep Q Networks </a:t>
                </a:r>
                <a:r>
                  <a:rPr lang="en-US" sz="2400" b="0" dirty="0"/>
                  <a:t>(DQNs)</a:t>
                </a:r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r>
                  <a:rPr lang="en-US" sz="2400" dirty="0"/>
                  <a:t>Only one thing missing: 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kern="1200" dirty="0">
                    <a:solidFill>
                      <a:srgbClr val="000000"/>
                    </a:solidFill>
                    <a:effectLst/>
                  </a:rPr>
                  <a:t>How do we input the state </a:t>
                </a:r>
                <a14:m>
                  <m:oMath xmlns:m="http://schemas.openxmlformats.org/officeDocument/2006/math">
                    <m:r>
                      <a:rPr lang="en-US" sz="2400" b="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kern="1200" dirty="0">
                    <a:solidFill>
                      <a:srgbClr val="000000"/>
                    </a:solidFill>
                    <a:effectLst/>
                  </a:rPr>
                  <a:t>?</a:t>
                </a:r>
                <a:endParaRPr lang="en-US" sz="2400" dirty="0">
                  <a:effectLst/>
                </a:endParaRP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74CC4D-2B51-4A68-AAC5-6F6732EC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28" y="2007603"/>
                <a:ext cx="8095760" cy="1569660"/>
              </a:xfrm>
              <a:prstGeom prst="rect">
                <a:avLst/>
              </a:prstGeom>
              <a:blipFill>
                <a:blip r:embed="rId5"/>
                <a:stretch>
                  <a:fillRect l="-1129" t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53637A-4E2B-4677-BF34-0AE19B075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14" y="4228292"/>
            <a:ext cx="3276055" cy="21679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631FE-C413-4196-B239-F777C0BC2381}"/>
              </a:ext>
            </a:extLst>
          </p:cNvPr>
          <p:cNvCxnSpPr/>
          <p:nvPr/>
        </p:nvCxnSpPr>
        <p:spPr>
          <a:xfrm>
            <a:off x="3063240" y="5979155"/>
            <a:ext cx="265176" cy="28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23686F-DA91-4FF0-81BE-5EB56CE1CA92}"/>
                  </a:ext>
                </a:extLst>
              </p:cNvPr>
              <p:cNvSpPr txBox="1"/>
              <p:nvPr/>
            </p:nvSpPr>
            <p:spPr>
              <a:xfrm>
                <a:off x="5991159" y="4968973"/>
                <a:ext cx="410835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compute the optimal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23686F-DA91-4FF0-81BE-5EB56CE1C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159" y="4968973"/>
                <a:ext cx="4108359" cy="923330"/>
              </a:xfrm>
              <a:prstGeom prst="rect">
                <a:avLst/>
              </a:prstGeom>
              <a:blipFill>
                <a:blip r:embed="rId7"/>
                <a:stretch>
                  <a:fillRect l="-1335" t="-3289" b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072797B-2A28-40A2-8139-0A3E73B0E3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85166" y="5892303"/>
            <a:ext cx="5460002" cy="371336"/>
          </a:xfrm>
          <a:prstGeom prst="bentConnector3">
            <a:avLst>
              <a:gd name="adj1" fmla="val -7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7B2C1BE-1380-44A5-8880-FC834B84B078}"/>
              </a:ext>
            </a:extLst>
          </p:cNvPr>
          <p:cNvSpPr/>
          <p:nvPr/>
        </p:nvSpPr>
        <p:spPr>
          <a:xfrm>
            <a:off x="9180577" y="5520966"/>
            <a:ext cx="347472" cy="371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1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Classes of learning recap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09864-D4AE-435F-89CA-7A726151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Supervised Learning</a:t>
            </a:r>
          </a:p>
          <a:p>
            <a:pPr marL="457200" lvl="1" indent="0">
              <a:buNone/>
            </a:pPr>
            <a:r>
              <a:rPr lang="en-US" sz="1800" u="sng" dirty="0"/>
              <a:t>Data</a:t>
            </a:r>
            <a:r>
              <a:rPr lang="en-US" sz="1800" dirty="0"/>
              <a:t>: </a:t>
            </a:r>
            <a:r>
              <a:rPr lang="en-US" sz="1800" dirty="0">
                <a:latin typeface="Consolas" panose="020B0609020204030204" pitchFamily="49" charset="0"/>
              </a:rPr>
              <a:t>(data, label)</a:t>
            </a:r>
          </a:p>
          <a:p>
            <a:pPr marL="457200" lvl="1" indent="0">
              <a:buNone/>
            </a:pPr>
            <a:r>
              <a:rPr lang="en-US" sz="1800" u="sng" dirty="0"/>
              <a:t>Goal</a:t>
            </a:r>
            <a:r>
              <a:rPr lang="en-US" sz="1800" dirty="0"/>
              <a:t>: Learn function to </a:t>
            </a:r>
            <a:r>
              <a:rPr lang="en-US" sz="1800" dirty="0">
                <a:solidFill>
                  <a:schemeClr val="accent2"/>
                </a:solidFill>
              </a:rPr>
              <a:t>map data to label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model learns what is “an apple”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dirty="0"/>
              <a:t>Unsupervised Learning</a:t>
            </a:r>
          </a:p>
          <a:p>
            <a:pPr marL="457200" lvl="1" indent="0">
              <a:buNone/>
            </a:pPr>
            <a:r>
              <a:rPr lang="en-US" sz="1800" u="sng" dirty="0"/>
              <a:t>Data</a:t>
            </a:r>
            <a:r>
              <a:rPr lang="en-US" sz="1800" dirty="0"/>
              <a:t>: </a:t>
            </a:r>
            <a:r>
              <a:rPr lang="en-US" sz="1800" dirty="0">
                <a:latin typeface="Consolas" panose="020B0609020204030204" pitchFamily="49" charset="0"/>
              </a:rPr>
              <a:t>(data) </a:t>
            </a:r>
            <a:r>
              <a:rPr lang="en-US" sz="1800" dirty="0"/>
              <a:t>- no labels - </a:t>
            </a:r>
          </a:p>
          <a:p>
            <a:pPr marL="457200" lvl="1" indent="0">
              <a:buNone/>
            </a:pPr>
            <a:r>
              <a:rPr lang="en-US" sz="1800" u="sng" dirty="0"/>
              <a:t>Goal</a:t>
            </a:r>
            <a:r>
              <a:rPr lang="en-US" sz="1800" dirty="0"/>
              <a:t>: Learn </a:t>
            </a:r>
            <a:r>
              <a:rPr lang="en-US" sz="1800" dirty="0">
                <a:solidFill>
                  <a:schemeClr val="accent2"/>
                </a:solidFill>
              </a:rPr>
              <a:t>underlying structure </a:t>
            </a:r>
            <a:r>
              <a:rPr lang="en-US" sz="1800" dirty="0"/>
              <a:t>of the objects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model learns which objects are similar to each others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200" dirty="0"/>
              <a:t>Reinforcement Learning</a:t>
            </a:r>
          </a:p>
          <a:p>
            <a:pPr marL="457200" lvl="1" indent="0">
              <a:buNone/>
            </a:pPr>
            <a:r>
              <a:rPr lang="en-US" sz="1800" u="sng" dirty="0"/>
              <a:t>Data</a:t>
            </a:r>
            <a:r>
              <a:rPr lang="en-US" sz="1800" dirty="0"/>
              <a:t>: </a:t>
            </a:r>
            <a:r>
              <a:rPr lang="en-US" sz="1800" dirty="0">
                <a:latin typeface="Consolas" panose="020B0609020204030204" pitchFamily="49" charset="0"/>
              </a:rPr>
              <a:t>(state-action) </a:t>
            </a:r>
            <a:r>
              <a:rPr lang="en-US" sz="1800" dirty="0"/>
              <a:t>pairs</a:t>
            </a:r>
          </a:p>
          <a:p>
            <a:pPr marL="457200" lvl="1" indent="0">
              <a:buNone/>
            </a:pPr>
            <a:r>
              <a:rPr lang="en-US" sz="1800" u="sng" dirty="0"/>
              <a:t>Goal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accent2"/>
                </a:solidFill>
              </a:rPr>
              <a:t>Maximize future rewards </a:t>
            </a:r>
            <a:r>
              <a:rPr lang="en-US" sz="1800" dirty="0"/>
              <a:t>after many time steps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The model learns that eating apples is good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BD3F231-4DB1-4D05-8493-C88844327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91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3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Q-Loss and DQN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74CC4D-2B51-4A68-AAC5-6F6732EC9B26}"/>
              </a:ext>
            </a:extLst>
          </p:cNvPr>
          <p:cNvSpPr txBox="1"/>
          <p:nvPr/>
        </p:nvSpPr>
        <p:spPr>
          <a:xfrm>
            <a:off x="837928" y="2007603"/>
            <a:ext cx="7629416" cy="2876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We use </a:t>
            </a:r>
            <a:r>
              <a:rPr lang="en-US" sz="2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convolutional layers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</a:t>
            </a:r>
            <a:r>
              <a:rPr lang="en-US" sz="2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non-linearity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and </a:t>
            </a:r>
            <a:r>
              <a:rPr lang="en-US" sz="24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pooling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(basically, CNN)</a:t>
            </a:r>
          </a:p>
          <a:p>
            <a:pPr marL="285750" indent="-28575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 seems simplistic…</a:t>
            </a:r>
          </a:p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…but works!</a:t>
            </a:r>
          </a:p>
          <a:p>
            <a:pPr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(for the majority of the time)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01BC0-3177-490F-B211-56FBD3FA5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67" y="2774336"/>
            <a:ext cx="6750816" cy="38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54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F0118B-506C-42F9-B710-55CC9DDF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605" y="428625"/>
            <a:ext cx="7762875" cy="6000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4ECE38-D203-4612-8036-C2832C99684D}"/>
              </a:ext>
            </a:extLst>
          </p:cNvPr>
          <p:cNvSpPr txBox="1"/>
          <p:nvPr/>
        </p:nvSpPr>
        <p:spPr>
          <a:xfrm>
            <a:off x="497602" y="286107"/>
            <a:ext cx="38183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Professional human tester (100</a:t>
            </a:r>
            <a:r>
              <a:rPr lang="en-US" dirty="0"/>
              <a:t>%-75%</a:t>
            </a:r>
            <a:r>
              <a:rPr lang="en-US" dirty="0">
                <a:effectLst/>
              </a:rPr>
              <a:t>), random play (0%)</a:t>
            </a:r>
          </a:p>
          <a:p>
            <a:endParaRPr lang="en-US" dirty="0"/>
          </a:p>
          <a:p>
            <a:r>
              <a:rPr lang="en-US" dirty="0"/>
              <a:t>Blue bars is DQN</a:t>
            </a:r>
          </a:p>
          <a:p>
            <a:r>
              <a:rPr lang="en-US" dirty="0"/>
              <a:t>Gray bars is Linear learner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A582B6-E5CB-4D06-A155-05B29BB16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5" y="2008497"/>
            <a:ext cx="3225540" cy="1925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9EA227-4B4B-43BE-8971-ACDC8E360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51" y="4071969"/>
            <a:ext cx="2663767" cy="24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8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94ECE38-D203-4612-8036-C2832C99684D}"/>
              </a:ext>
            </a:extLst>
          </p:cNvPr>
          <p:cNvSpPr txBox="1"/>
          <p:nvPr/>
        </p:nvSpPr>
        <p:spPr>
          <a:xfrm>
            <a:off x="497602" y="286107"/>
            <a:ext cx="38183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Professional human tester (100</a:t>
            </a:r>
            <a:r>
              <a:rPr lang="en-US" dirty="0"/>
              <a:t>%-75%</a:t>
            </a:r>
            <a:r>
              <a:rPr lang="en-US" dirty="0">
                <a:effectLst/>
              </a:rPr>
              <a:t>), random play (0%)</a:t>
            </a:r>
          </a:p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6F1F0-85E6-4ED5-86B4-64FAAD62F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156" y="1609920"/>
            <a:ext cx="8311490" cy="4240374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16B0F16-D5EE-4C63-8A77-2B56C9CFB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3" y="1443134"/>
            <a:ext cx="3300964" cy="2475723"/>
          </a:xfrm>
          <a:prstGeom prst="rect">
            <a:avLst/>
          </a:prstGeom>
        </p:spPr>
      </p:pic>
      <p:pic>
        <p:nvPicPr>
          <p:cNvPr id="7" name="Picture 6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AC22B35A-FC3F-45D4-9527-D929FD911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3" y="4422710"/>
            <a:ext cx="3300964" cy="18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0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Q-Learning limitations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CE39-71D7-4CE5-8A19-B250D5EEE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The model can only handle a </a:t>
            </a:r>
            <a:r>
              <a:rPr lang="en-US" sz="2200" dirty="0">
                <a:solidFill>
                  <a:srgbClr val="C00000"/>
                </a:solidFill>
              </a:rPr>
              <a:t>small discrete action space</a:t>
            </a:r>
          </a:p>
          <a:p>
            <a:pPr marL="457200" lvl="1" indent="0">
              <a:buNone/>
            </a:pPr>
            <a:r>
              <a:rPr lang="en-US" sz="2200" dirty="0"/>
              <a:t>No continuous action spaces (ex, steering wheel angle)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The model is not very complex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200" dirty="0"/>
          </a:p>
          <a:p>
            <a:r>
              <a:rPr lang="en-US" sz="2200" dirty="0"/>
              <a:t>The model </a:t>
            </a:r>
            <a:r>
              <a:rPr lang="en-US" sz="2200" dirty="0">
                <a:solidFill>
                  <a:srgbClr val="C00000"/>
                </a:solidFill>
              </a:rPr>
              <a:t>cannot learn policies that are stochastic</a:t>
            </a:r>
            <a:r>
              <a:rPr lang="en-US" sz="2200" dirty="0"/>
              <a:t> and can </a:t>
            </a:r>
            <a:r>
              <a:rPr lang="en-US" sz="2200" dirty="0">
                <a:solidFill>
                  <a:srgbClr val="7030A0"/>
                </a:solidFill>
              </a:rPr>
              <a:t>change due to unseen probability distribution</a:t>
            </a:r>
          </a:p>
          <a:p>
            <a:pPr marL="457200" lvl="1" indent="0">
              <a:buNone/>
            </a:pPr>
            <a:r>
              <a:rPr lang="en-US" sz="2200" dirty="0"/>
              <a:t>It will always only try to maximize the reward, deterministically computing the Q function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The model is not very flexible</a:t>
            </a:r>
          </a:p>
          <a:p>
            <a:pPr marL="457200" lvl="1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We can introduce </a:t>
            </a:r>
            <a:r>
              <a:rPr lang="en-US" sz="2200" b="1" dirty="0"/>
              <a:t>policy gradient methods </a:t>
            </a:r>
            <a:r>
              <a:rPr lang="en-US" sz="2200" dirty="0"/>
              <a:t>to address these limitations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3778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Deep Reinforcement Learning Algorithms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10972800" cy="4119172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200" b="0" dirty="0"/>
                  <a:t>There are 2 learning algorithms:</a:t>
                </a:r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r>
                  <a:rPr lang="en-US" sz="2200" b="1" dirty="0"/>
                  <a:t>Value Learning (deep Q-learning)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Consolas" panose="020B0609020204030204" pitchFamily="49" charset="0"/>
                  </a:rPr>
                  <a:t>	Find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b="1" dirty="0"/>
                  <a:t>Policy Learning</a:t>
                </a:r>
              </a:p>
              <a:p>
                <a:pPr marL="0" indent="0">
                  <a:buNone/>
                </a:pPr>
                <a:r>
                  <a:rPr lang="en-US" sz="2200" dirty="0"/>
                  <a:t>	</a:t>
                </a:r>
                <a:r>
                  <a:rPr lang="en-US" sz="2200" dirty="0">
                    <a:latin typeface="Consolas" panose="020B0609020204030204" pitchFamily="49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Consolas" panose="020B0609020204030204" pitchFamily="49" charset="0"/>
                  </a:rPr>
                  <a:t>	Sample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sz="22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10972800" cy="4119172"/>
              </a:xfrm>
              <a:blipFill>
                <a:blip r:embed="rId3"/>
                <a:stretch>
                  <a:fillRect l="-72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783C36-ECD7-4BE9-B2C9-5040BE7E991A}"/>
              </a:ext>
            </a:extLst>
          </p:cNvPr>
          <p:cNvSpPr/>
          <p:nvPr/>
        </p:nvSpPr>
        <p:spPr>
          <a:xfrm>
            <a:off x="240632" y="4247388"/>
            <a:ext cx="4588042" cy="1537796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CA908-6DF6-4DA1-966B-2589B6DE665F}"/>
              </a:ext>
            </a:extLst>
          </p:cNvPr>
          <p:cNvSpPr txBox="1"/>
          <p:nvPr/>
        </p:nvSpPr>
        <p:spPr>
          <a:xfrm>
            <a:off x="5743074" y="4631565"/>
            <a:ext cx="5662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Now, we want to directly learn the policy function that returns the action for a given state</a:t>
            </a:r>
          </a:p>
        </p:txBody>
      </p:sp>
    </p:spTree>
    <p:extLst>
      <p:ext uri="{BB962C8B-B14F-4D97-AF65-F5344CB8AC3E}">
        <p14:creationId xmlns:p14="http://schemas.microsoft.com/office/powerpoint/2010/main" val="46658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Policy Learning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/>
              <p:nvPr/>
            </p:nvSpPr>
            <p:spPr>
              <a:xfrm>
                <a:off x="4496908" y="3577183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908" y="3577183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E4936F0-DD78-4E39-8184-C1278234A7C4}"/>
              </a:ext>
            </a:extLst>
          </p:cNvPr>
          <p:cNvSpPr/>
          <p:nvPr/>
        </p:nvSpPr>
        <p:spPr>
          <a:xfrm>
            <a:off x="6530068" y="3309318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1E62BD-A0C7-4BBD-B94C-8C0E92DA603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5452251" y="4009479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/>
              <p:nvPr/>
            </p:nvSpPr>
            <p:spPr>
              <a:xfrm>
                <a:off x="9828976" y="3517321"/>
                <a:ext cx="1716317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𝟑𝟎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976" y="3517321"/>
                <a:ext cx="1716317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056FF-CA02-4BBC-910A-376A8924B7B5}"/>
              </a:ext>
            </a:extLst>
          </p:cNvPr>
          <p:cNvCxnSpPr>
            <a:stCxn id="7" idx="0"/>
          </p:cNvCxnSpPr>
          <p:nvPr/>
        </p:nvCxnSpPr>
        <p:spPr>
          <a:xfrm>
            <a:off x="9273268" y="4011289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EBC9F-CC7B-4EA2-9B73-85A84FFE37DF}"/>
              </a:ext>
            </a:extLst>
          </p:cNvPr>
          <p:cNvCxnSpPr>
            <a:stCxn id="7" idx="0"/>
          </p:cNvCxnSpPr>
          <p:nvPr/>
        </p:nvCxnSpPr>
        <p:spPr>
          <a:xfrm flipV="1">
            <a:off x="9273268" y="3690139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EA9F6-8DCC-4493-BC17-3D6B231B57C4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273268" y="4011289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674CC4D-2B51-4A68-AAC5-6F6732EC9B26}"/>
              </a:ext>
            </a:extLst>
          </p:cNvPr>
          <p:cNvSpPr txBox="1"/>
          <p:nvPr/>
        </p:nvSpPr>
        <p:spPr>
          <a:xfrm>
            <a:off x="837928" y="2007603"/>
            <a:ext cx="8095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we convert the </a:t>
            </a:r>
            <a:r>
              <a:rPr lang="en-US" sz="2400" b="1" dirty="0"/>
              <a:t>Q-loss </a:t>
            </a:r>
            <a:r>
              <a:rPr lang="en-US" sz="2400" dirty="0"/>
              <a:t>to the </a:t>
            </a:r>
            <a:r>
              <a:rPr lang="en-US" sz="2400" b="1" dirty="0"/>
              <a:t>Policy Gradient</a:t>
            </a:r>
            <a:endParaRPr lang="en-US" sz="2400" b="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3637A-4E2B-4677-BF34-0AE19B075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14" y="4228292"/>
            <a:ext cx="3276055" cy="216791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631FE-C413-4196-B239-F777C0BC2381}"/>
              </a:ext>
            </a:extLst>
          </p:cNvPr>
          <p:cNvCxnSpPr/>
          <p:nvPr/>
        </p:nvCxnSpPr>
        <p:spPr>
          <a:xfrm>
            <a:off x="3063240" y="5979155"/>
            <a:ext cx="265176" cy="28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23686F-DA91-4FF0-81BE-5EB56CE1CA92}"/>
                  </a:ext>
                </a:extLst>
              </p:cNvPr>
              <p:cNvSpPr txBox="1"/>
              <p:nvPr/>
            </p:nvSpPr>
            <p:spPr>
              <a:xfrm>
                <a:off x="5991159" y="4968973"/>
                <a:ext cx="410835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compute the optimal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23686F-DA91-4FF0-81BE-5EB56CE1C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159" y="4968973"/>
                <a:ext cx="4108359" cy="923330"/>
              </a:xfrm>
              <a:prstGeom prst="rect">
                <a:avLst/>
              </a:prstGeom>
              <a:blipFill>
                <a:blip r:embed="rId6"/>
                <a:stretch>
                  <a:fillRect l="-1335" t="-3289" b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072797B-2A28-40A2-8139-0A3E73B0E3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85166" y="5892303"/>
            <a:ext cx="5460002" cy="371336"/>
          </a:xfrm>
          <a:prstGeom prst="bentConnector3">
            <a:avLst>
              <a:gd name="adj1" fmla="val -7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7B2C1BE-1380-44A5-8880-FC834B84B078}"/>
              </a:ext>
            </a:extLst>
          </p:cNvPr>
          <p:cNvSpPr/>
          <p:nvPr/>
        </p:nvSpPr>
        <p:spPr>
          <a:xfrm>
            <a:off x="9180577" y="5520966"/>
            <a:ext cx="347472" cy="371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0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Policy Learning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/>
              <p:nvPr/>
            </p:nvSpPr>
            <p:spPr>
              <a:xfrm>
                <a:off x="4496908" y="3577183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908" y="3577183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E4936F0-DD78-4E39-8184-C1278234A7C4}"/>
              </a:ext>
            </a:extLst>
          </p:cNvPr>
          <p:cNvSpPr/>
          <p:nvPr/>
        </p:nvSpPr>
        <p:spPr>
          <a:xfrm>
            <a:off x="6530068" y="3309318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1E62BD-A0C7-4BBD-B94C-8C0E92DA603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5452251" y="4009479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/>
              <p:nvPr/>
            </p:nvSpPr>
            <p:spPr>
              <a:xfrm>
                <a:off x="9828977" y="3517321"/>
                <a:ext cx="149675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977" y="3517321"/>
                <a:ext cx="1496750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056FF-CA02-4BBC-910A-376A8924B7B5}"/>
              </a:ext>
            </a:extLst>
          </p:cNvPr>
          <p:cNvCxnSpPr>
            <a:stCxn id="7" idx="0"/>
          </p:cNvCxnSpPr>
          <p:nvPr/>
        </p:nvCxnSpPr>
        <p:spPr>
          <a:xfrm>
            <a:off x="9273268" y="4011289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EBC9F-CC7B-4EA2-9B73-85A84FFE37DF}"/>
              </a:ext>
            </a:extLst>
          </p:cNvPr>
          <p:cNvCxnSpPr>
            <a:stCxn id="7" idx="0"/>
          </p:cNvCxnSpPr>
          <p:nvPr/>
        </p:nvCxnSpPr>
        <p:spPr>
          <a:xfrm flipV="1">
            <a:off x="9273268" y="3690139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EA9F6-8DCC-4493-BC17-3D6B231B57C4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273268" y="4011289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74CC4D-2B51-4A68-AAC5-6F6732EC9B26}"/>
                  </a:ext>
                </a:extLst>
              </p:cNvPr>
              <p:cNvSpPr txBox="1"/>
              <p:nvPr/>
            </p:nvSpPr>
            <p:spPr>
              <a:xfrm>
                <a:off x="837927" y="2007603"/>
                <a:ext cx="8723167" cy="1231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Here we convert the </a:t>
                </a:r>
                <a:r>
                  <a:rPr lang="en-US" sz="2400" b="1" dirty="0"/>
                  <a:t>Q-loss </a:t>
                </a:r>
                <a:r>
                  <a:rPr lang="en-US" sz="2400" dirty="0"/>
                  <a:t>to the </a:t>
                </a:r>
                <a:r>
                  <a:rPr lang="en-US" sz="2400" b="1" dirty="0"/>
                  <a:t>Policy Gradient</a:t>
                </a:r>
                <a:endParaRPr lang="en-US" sz="2400" b="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b="0" dirty="0"/>
                  <a:t>Instead of predicting the Q values, we </a:t>
                </a:r>
                <a:r>
                  <a:rPr lang="en-US" sz="2200" b="0" dirty="0">
                    <a:solidFill>
                      <a:srgbClr val="7030A0"/>
                    </a:solidFill>
                  </a:rPr>
                  <a:t>directly optimize the policy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sz="22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74CC4D-2B51-4A68-AAC5-6F6732EC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27" y="2007603"/>
                <a:ext cx="8723167" cy="1231106"/>
              </a:xfrm>
              <a:prstGeom prst="rect">
                <a:avLst/>
              </a:prstGeom>
              <a:blipFill>
                <a:blip r:embed="rId5"/>
                <a:stretch>
                  <a:fillRect l="-908" t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823686F-DA91-4FF0-81BE-5EB56CE1CA92}"/>
              </a:ext>
            </a:extLst>
          </p:cNvPr>
          <p:cNvSpPr txBox="1"/>
          <p:nvPr/>
        </p:nvSpPr>
        <p:spPr>
          <a:xfrm>
            <a:off x="7202611" y="5242477"/>
            <a:ext cx="4837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output is the </a:t>
            </a:r>
            <a:r>
              <a:rPr lang="en-US" sz="2200" dirty="0">
                <a:solidFill>
                  <a:srgbClr val="7030A0"/>
                </a:solidFill>
              </a:rPr>
              <a:t>probability that the action selected is the correct one </a:t>
            </a:r>
            <a:r>
              <a:rPr lang="en-US" sz="2200" dirty="0"/>
              <a:t>(the one that gives the maximum reward)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5D4A6-0D09-4A83-8C1C-F8409A7D4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92" y="4441775"/>
            <a:ext cx="3041891" cy="205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Policy Learning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/>
              <p:nvPr/>
            </p:nvSpPr>
            <p:spPr>
              <a:xfrm>
                <a:off x="4496908" y="3577183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20E6C69-75AE-4A7D-9D94-7EF07F7E4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908" y="3577183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E4936F0-DD78-4E39-8184-C1278234A7C4}"/>
              </a:ext>
            </a:extLst>
          </p:cNvPr>
          <p:cNvSpPr/>
          <p:nvPr/>
        </p:nvSpPr>
        <p:spPr>
          <a:xfrm>
            <a:off x="6530068" y="3309318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01E62BD-A0C7-4BBD-B94C-8C0E92DA6037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>
            <a:off x="5452251" y="4009479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/>
              <p:nvPr/>
            </p:nvSpPr>
            <p:spPr>
              <a:xfrm>
                <a:off x="9828977" y="3517321"/>
                <a:ext cx="1762036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95C7B3-E764-4F51-9981-58317F71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977" y="3517321"/>
                <a:ext cx="1762036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3056FF-CA02-4BBC-910A-376A8924B7B5}"/>
              </a:ext>
            </a:extLst>
          </p:cNvPr>
          <p:cNvCxnSpPr>
            <a:stCxn id="7" idx="0"/>
          </p:cNvCxnSpPr>
          <p:nvPr/>
        </p:nvCxnSpPr>
        <p:spPr>
          <a:xfrm>
            <a:off x="9273268" y="4011289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EBC9F-CC7B-4EA2-9B73-85A84FFE37DF}"/>
              </a:ext>
            </a:extLst>
          </p:cNvPr>
          <p:cNvCxnSpPr>
            <a:stCxn id="7" idx="0"/>
          </p:cNvCxnSpPr>
          <p:nvPr/>
        </p:nvCxnSpPr>
        <p:spPr>
          <a:xfrm flipV="1">
            <a:off x="9273268" y="3690139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BEA9F6-8DCC-4493-BC17-3D6B231B57C4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9273268" y="4011289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74CC4D-2B51-4A68-AAC5-6F6732EC9B26}"/>
                  </a:ext>
                </a:extLst>
              </p:cNvPr>
              <p:cNvSpPr txBox="1"/>
              <p:nvPr/>
            </p:nvSpPr>
            <p:spPr>
              <a:xfrm>
                <a:off x="837927" y="2007603"/>
                <a:ext cx="8723167" cy="1231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Here we convert the </a:t>
                </a:r>
                <a:r>
                  <a:rPr lang="en-US" sz="2400" b="1" dirty="0"/>
                  <a:t>Q-loss </a:t>
                </a:r>
                <a:r>
                  <a:rPr lang="en-US" sz="2400" dirty="0"/>
                  <a:t>to the </a:t>
                </a:r>
                <a:r>
                  <a:rPr lang="en-US" sz="2400" b="1" dirty="0"/>
                  <a:t>Policy Gradient</a:t>
                </a:r>
                <a:endParaRPr lang="en-US" sz="2400" b="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200" b="0" dirty="0"/>
                  <a:t>Instead of predicting the Q values, we </a:t>
                </a:r>
                <a:r>
                  <a:rPr lang="en-US" sz="2200" b="0" dirty="0">
                    <a:solidFill>
                      <a:srgbClr val="7030A0"/>
                    </a:solidFill>
                  </a:rPr>
                  <a:t>directly optimize the policy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sz="2200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74CC4D-2B51-4A68-AAC5-6F6732EC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27" y="2007603"/>
                <a:ext cx="8723167" cy="1231106"/>
              </a:xfrm>
              <a:prstGeom prst="rect">
                <a:avLst/>
              </a:prstGeom>
              <a:blipFill>
                <a:blip r:embed="rId5"/>
                <a:stretch>
                  <a:fillRect l="-908" t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631FE-C413-4196-B239-F777C0BC2381}"/>
              </a:ext>
            </a:extLst>
          </p:cNvPr>
          <p:cNvCxnSpPr/>
          <p:nvPr/>
        </p:nvCxnSpPr>
        <p:spPr>
          <a:xfrm>
            <a:off x="3063240" y="5979155"/>
            <a:ext cx="265176" cy="28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090D4F-B6A7-40AD-8BA3-F04B3345CA75}"/>
                  </a:ext>
                </a:extLst>
              </p:cNvPr>
              <p:cNvSpPr txBox="1"/>
              <p:nvPr/>
            </p:nvSpPr>
            <p:spPr>
              <a:xfrm>
                <a:off x="5991159" y="4968973"/>
                <a:ext cx="410835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compute the optimal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090D4F-B6A7-40AD-8BA3-F04B3345C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159" y="4968973"/>
                <a:ext cx="4108359" cy="923330"/>
              </a:xfrm>
              <a:prstGeom prst="rect">
                <a:avLst/>
              </a:prstGeom>
              <a:blipFill>
                <a:blip r:embed="rId6"/>
                <a:stretch>
                  <a:fillRect l="-1335" t="-3289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A41D462-613C-4389-B89B-7E27C78C60B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5339" y="5937532"/>
            <a:ext cx="4973061" cy="210484"/>
          </a:xfrm>
          <a:prstGeom prst="bentConnector3">
            <a:avLst>
              <a:gd name="adj1" fmla="val -64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0468C26-8F39-41B6-BDCD-527BF68E2E0E}"/>
              </a:ext>
            </a:extLst>
          </p:cNvPr>
          <p:cNvSpPr/>
          <p:nvPr/>
        </p:nvSpPr>
        <p:spPr>
          <a:xfrm>
            <a:off x="8689850" y="5550151"/>
            <a:ext cx="347472" cy="371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F26CE-1201-4444-94A8-530C19440100}"/>
              </a:ext>
            </a:extLst>
          </p:cNvPr>
          <p:cNvSpPr txBox="1"/>
          <p:nvPr/>
        </p:nvSpPr>
        <p:spPr>
          <a:xfrm>
            <a:off x="4306135" y="6136739"/>
            <a:ext cx="203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of the time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2707C30-0D3E-4359-9C6D-3732BC512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92" y="4441775"/>
            <a:ext cx="3041891" cy="205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6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DCC91-EAE2-4E98-B7B8-3AA7B59C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Policy Learning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1A51-D33B-45BF-9735-217A6F003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The policy network is predicting a probability distribution</a:t>
            </a:r>
          </a:p>
          <a:p>
            <a:r>
              <a:rPr lang="en-US" sz="2200"/>
              <a:t>The policy is defined by this probability distribution</a:t>
            </a:r>
          </a:p>
          <a:p>
            <a:endParaRPr lang="en-US" sz="2200"/>
          </a:p>
          <a:p>
            <a:r>
              <a:rPr lang="en-US" sz="2200"/>
              <a:t>We extract the action to take from this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6713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DCC91-EAE2-4E98-B7B8-3AA7B59C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Policy Gradient vs Q-Learning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1A51-D33B-45BF-9735-217A6F003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000" dirty="0"/>
              <a:t>PG is </a:t>
            </a:r>
            <a:r>
              <a:rPr lang="en-US" sz="2000" dirty="0">
                <a:solidFill>
                  <a:srgbClr val="00B050"/>
                </a:solidFill>
              </a:rPr>
              <a:t>more direct</a:t>
            </a:r>
          </a:p>
          <a:p>
            <a:pPr marL="457200" lvl="1" indent="0">
              <a:buNone/>
            </a:pPr>
            <a:r>
              <a:rPr lang="en-US" sz="2000" dirty="0"/>
              <a:t>We don’t learn first the Q-function, and then use it to optimize the policy, </a:t>
            </a:r>
            <a:r>
              <a:rPr lang="en-US" sz="2000" dirty="0">
                <a:solidFill>
                  <a:srgbClr val="7030A0"/>
                </a:solidFill>
              </a:rPr>
              <a:t>we just optimize the policy</a:t>
            </a:r>
          </a:p>
          <a:p>
            <a:endParaRPr lang="en-US" sz="2000" dirty="0"/>
          </a:p>
          <a:p>
            <a:r>
              <a:rPr lang="en-US" sz="2000" dirty="0"/>
              <a:t>PG can </a:t>
            </a:r>
            <a:r>
              <a:rPr lang="en-US" sz="2000" dirty="0">
                <a:solidFill>
                  <a:srgbClr val="00B050"/>
                </a:solidFill>
              </a:rPr>
              <a:t>handle continuous action spaces</a:t>
            </a:r>
          </a:p>
          <a:p>
            <a:pPr marL="457200" lvl="1" indent="0">
              <a:buNone/>
            </a:pPr>
            <a:r>
              <a:rPr lang="en-US" sz="2000" dirty="0"/>
              <a:t>Not simply which direction, but also </a:t>
            </a:r>
            <a:r>
              <a:rPr lang="en-US" sz="2000" dirty="0">
                <a:solidFill>
                  <a:srgbClr val="7030A0"/>
                </a:solidFill>
              </a:rPr>
              <a:t>how fast in that direction</a:t>
            </a:r>
          </a:p>
          <a:p>
            <a:pPr marL="457200" lvl="1" indent="0">
              <a:buNone/>
            </a:pPr>
            <a:r>
              <a:rPr lang="en-US" sz="2000" dirty="0"/>
              <a:t>The choice comes from a probability distribution (ex, Gaussian)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9DF74-5319-42E4-8629-DAF7CA66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480504"/>
            <a:ext cx="5458968" cy="189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2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Definitions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09864-D4AE-435F-89CA-7A726151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lnSpcReduction="10000"/>
          </a:bodyPr>
          <a:lstStyle/>
          <a:p>
            <a:r>
              <a:rPr lang="en-US" sz="2200" b="1" dirty="0"/>
              <a:t>States</a:t>
            </a:r>
            <a:r>
              <a:rPr lang="en-US" sz="2200" dirty="0"/>
              <a:t> are observation of the system</a:t>
            </a:r>
          </a:p>
          <a:p>
            <a:endParaRPr lang="en-US" sz="2200" dirty="0"/>
          </a:p>
          <a:p>
            <a:r>
              <a:rPr lang="en-US" sz="2200" b="1" dirty="0"/>
              <a:t>Actions</a:t>
            </a:r>
            <a:r>
              <a:rPr lang="en-US" sz="2200" dirty="0"/>
              <a:t> are the behavior of the </a:t>
            </a:r>
            <a:r>
              <a:rPr lang="en-US" sz="2200" dirty="0">
                <a:solidFill>
                  <a:schemeClr val="accent2"/>
                </a:solidFill>
              </a:rPr>
              <a:t>agents</a:t>
            </a:r>
            <a:r>
              <a:rPr lang="en-US" sz="2200" dirty="0"/>
              <a:t> when they see those states in the </a:t>
            </a:r>
            <a:r>
              <a:rPr lang="en-US" sz="2200" dirty="0">
                <a:solidFill>
                  <a:schemeClr val="accent2"/>
                </a:solidFill>
              </a:rPr>
              <a:t>environment</a:t>
            </a:r>
          </a:p>
          <a:p>
            <a:endParaRPr lang="en-US" sz="2200" dirty="0"/>
          </a:p>
          <a:p>
            <a:r>
              <a:rPr lang="en-US" sz="2200" b="1" dirty="0"/>
              <a:t>Agent</a:t>
            </a:r>
            <a:r>
              <a:rPr lang="en-US" sz="2200" dirty="0"/>
              <a:t> takes actions</a:t>
            </a:r>
          </a:p>
          <a:p>
            <a:pPr marL="457200" lvl="1" indent="0">
              <a:buNone/>
            </a:pPr>
            <a:r>
              <a:rPr lang="en-US" sz="1800" dirty="0"/>
              <a:t>Ex, you, a drone, Super Mario, </a:t>
            </a:r>
            <a:r>
              <a:rPr lang="en-US" sz="1800" dirty="0" err="1"/>
              <a:t>GlaDOS</a:t>
            </a:r>
            <a:r>
              <a:rPr lang="en-US" sz="1800" dirty="0"/>
              <a:t>, …</a:t>
            </a:r>
          </a:p>
          <a:p>
            <a:endParaRPr lang="en-US" sz="2200" b="1" dirty="0"/>
          </a:p>
          <a:p>
            <a:r>
              <a:rPr lang="en-US" sz="2200" b="1" dirty="0"/>
              <a:t>Environment</a:t>
            </a:r>
            <a:r>
              <a:rPr lang="en-US" sz="2200" dirty="0"/>
              <a:t> is where the agent conducts its actions</a:t>
            </a:r>
          </a:p>
          <a:p>
            <a:endParaRPr lang="en-US" sz="2200" dirty="0"/>
          </a:p>
          <a:p>
            <a:r>
              <a:rPr lang="en-US" sz="2200" b="1" dirty="0"/>
              <a:t>Action space </a:t>
            </a:r>
            <a:r>
              <a:rPr lang="en-US" sz="2200" dirty="0"/>
              <a:t>is the available actions for the agent</a:t>
            </a:r>
          </a:p>
        </p:txBody>
      </p:sp>
      <p:pic>
        <p:nvPicPr>
          <p:cNvPr id="6" name="Picture 5" descr="A close-up of a robot&#10;&#10;Description automatically generated with low confidence">
            <a:extLst>
              <a:ext uri="{FF2B5EF4-FFF2-40B4-BE49-F238E27FC236}">
                <a16:creationId xmlns:a16="http://schemas.microsoft.com/office/drawing/2014/main" id="{D5BC391A-A1EB-4EA7-A8E0-830E9A5AD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73" y="1731916"/>
            <a:ext cx="5178627" cy="42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5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DCC91-EAE2-4E98-B7B8-3AA7B59C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Policy Learning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1A51-D33B-45BF-9735-217A6F003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Wait, but if we work in the </a:t>
            </a:r>
            <a:r>
              <a:rPr lang="en-US" sz="2200" dirty="0">
                <a:solidFill>
                  <a:srgbClr val="7030A0"/>
                </a:solidFill>
              </a:rPr>
              <a:t>continuous domain</a:t>
            </a:r>
            <a:r>
              <a:rPr lang="en-US" sz="2200" dirty="0"/>
              <a:t>, there are </a:t>
            </a:r>
            <a:r>
              <a:rPr lang="en-US" sz="2200" dirty="0">
                <a:solidFill>
                  <a:srgbClr val="C00000"/>
                </a:solidFill>
              </a:rPr>
              <a:t>infinite actions</a:t>
            </a:r>
            <a:r>
              <a:rPr lang="en-US" sz="2200" dirty="0"/>
              <a:t>…</a:t>
            </a:r>
          </a:p>
          <a:p>
            <a:pPr marL="0" indent="0">
              <a:buNone/>
            </a:pPr>
            <a:r>
              <a:rPr lang="en-US" sz="2200" dirty="0"/>
              <a:t>We need to change something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5388A69-084B-420C-AA51-8BDC86427F93}"/>
                  </a:ext>
                </a:extLst>
              </p:cNvPr>
              <p:cNvSpPr/>
              <p:nvPr/>
            </p:nvSpPr>
            <p:spPr>
              <a:xfrm>
                <a:off x="2058503" y="3635926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5388A69-084B-420C-AA51-8BDC86427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503" y="3635926"/>
                <a:ext cx="955343" cy="86459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B51B248-FE7B-44E8-86C8-FD802CDDF7A6}"/>
              </a:ext>
            </a:extLst>
          </p:cNvPr>
          <p:cNvSpPr/>
          <p:nvPr/>
        </p:nvSpPr>
        <p:spPr>
          <a:xfrm>
            <a:off x="4091663" y="3368061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1FC1E5F-D7DB-4389-A7A9-AA2794CF059E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>
            <a:off x="3013846" y="4068222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D8560-2991-40DC-98FB-55E46182F1AE}"/>
                  </a:ext>
                </a:extLst>
              </p:cNvPr>
              <p:cNvSpPr txBox="1"/>
              <p:nvPr/>
            </p:nvSpPr>
            <p:spPr>
              <a:xfrm>
                <a:off x="7390572" y="3576064"/>
                <a:ext cx="1762036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endParaRPr lang="en-US" sz="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D8560-2991-40DC-98FB-55E46182F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72" y="3576064"/>
                <a:ext cx="1762036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6228C4-D2E4-443C-ACC7-2340C06BBFD2}"/>
              </a:ext>
            </a:extLst>
          </p:cNvPr>
          <p:cNvCxnSpPr>
            <a:stCxn id="7" idx="0"/>
          </p:cNvCxnSpPr>
          <p:nvPr/>
        </p:nvCxnSpPr>
        <p:spPr>
          <a:xfrm>
            <a:off x="6834863" y="4070032"/>
            <a:ext cx="696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15A3EA-52B9-48FC-8F51-3BF6169A61C4}"/>
              </a:ext>
            </a:extLst>
          </p:cNvPr>
          <p:cNvCxnSpPr>
            <a:stCxn id="7" idx="0"/>
          </p:cNvCxnSpPr>
          <p:nvPr/>
        </p:nvCxnSpPr>
        <p:spPr>
          <a:xfrm flipV="1">
            <a:off x="6834863" y="3748882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5D7F38-64E2-4495-ACD9-55959E43970A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834863" y="4070032"/>
            <a:ext cx="696395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CAA5302-E13A-4F22-80A8-31DCA7244B9C}"/>
              </a:ext>
            </a:extLst>
          </p:cNvPr>
          <p:cNvSpPr/>
          <p:nvPr/>
        </p:nvSpPr>
        <p:spPr>
          <a:xfrm>
            <a:off x="7021684" y="3165563"/>
            <a:ext cx="2562578" cy="16628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70938-AF87-4E66-90C7-93290F1D7A41}"/>
              </a:ext>
            </a:extLst>
          </p:cNvPr>
          <p:cNvSpPr txBox="1"/>
          <p:nvPr/>
        </p:nvSpPr>
        <p:spPr>
          <a:xfrm>
            <a:off x="8174729" y="4956061"/>
            <a:ext cx="256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does not work in the continuous domain</a:t>
            </a:r>
          </a:p>
        </p:txBody>
      </p:sp>
    </p:spTree>
    <p:extLst>
      <p:ext uri="{BB962C8B-B14F-4D97-AF65-F5344CB8AC3E}">
        <p14:creationId xmlns:p14="http://schemas.microsoft.com/office/powerpoint/2010/main" val="216311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4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DCC91-EAE2-4E98-B7B8-3AA7B59C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Policy Learning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1A51-D33B-45BF-9735-217A6F003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Wait, but if we work in the continuous domain, there are infinite actions…</a:t>
            </a:r>
          </a:p>
          <a:p>
            <a:pPr marL="0" indent="0">
              <a:buNone/>
            </a:pPr>
            <a:r>
              <a:rPr lang="en-US" sz="2200" dirty="0"/>
              <a:t>We need to change something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5388A69-084B-420C-AA51-8BDC86427F93}"/>
                  </a:ext>
                </a:extLst>
              </p:cNvPr>
              <p:cNvSpPr/>
              <p:nvPr/>
            </p:nvSpPr>
            <p:spPr>
              <a:xfrm>
                <a:off x="2058503" y="3635926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5388A69-084B-420C-AA51-8BDC86427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503" y="3635926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B51B248-FE7B-44E8-86C8-FD802CDDF7A6}"/>
              </a:ext>
            </a:extLst>
          </p:cNvPr>
          <p:cNvSpPr/>
          <p:nvPr/>
        </p:nvSpPr>
        <p:spPr>
          <a:xfrm>
            <a:off x="4091663" y="3368061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1FC1E5F-D7DB-4389-A7A9-AA2794CF059E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>
            <a:off x="3013846" y="4068222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6228C4-D2E4-443C-ACC7-2340C06BBFD2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834863" y="4070032"/>
            <a:ext cx="696395" cy="27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15A3EA-52B9-48FC-8F51-3BF6169A61C4}"/>
              </a:ext>
            </a:extLst>
          </p:cNvPr>
          <p:cNvCxnSpPr>
            <a:stCxn id="7" idx="0"/>
          </p:cNvCxnSpPr>
          <p:nvPr/>
        </p:nvCxnSpPr>
        <p:spPr>
          <a:xfrm flipV="1">
            <a:off x="6834863" y="3748882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2067CA-332B-4E12-A1EF-E6F882EACB91}"/>
                  </a:ext>
                </a:extLst>
              </p:cNvPr>
              <p:cNvSpPr txBox="1"/>
              <p:nvPr/>
            </p:nvSpPr>
            <p:spPr>
              <a:xfrm>
                <a:off x="7475948" y="3499345"/>
                <a:ext cx="1645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2067CA-332B-4E12-A1EF-E6F882EA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948" y="3499345"/>
                <a:ext cx="1645469" cy="369332"/>
              </a:xfrm>
              <a:prstGeom prst="rect">
                <a:avLst/>
              </a:prstGeom>
              <a:blipFill>
                <a:blip r:embed="rId4"/>
                <a:stretch>
                  <a:fillRect l="-296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1BF328-1F80-4801-9CC6-867D59BF4D4F}"/>
                  </a:ext>
                </a:extLst>
              </p:cNvPr>
              <p:cNvSpPr txBox="1"/>
              <p:nvPr/>
            </p:nvSpPr>
            <p:spPr>
              <a:xfrm>
                <a:off x="7486101" y="4226920"/>
                <a:ext cx="2091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1BF328-1F80-4801-9CC6-867D59BF4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01" y="4226920"/>
                <a:ext cx="2091962" cy="369332"/>
              </a:xfrm>
              <a:prstGeom prst="rect">
                <a:avLst/>
              </a:prstGeom>
              <a:blipFill>
                <a:blip r:embed="rId5"/>
                <a:stretch>
                  <a:fillRect l="-23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F15ECD07-D83C-4F5C-95F1-B099273D7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175" y="5136008"/>
            <a:ext cx="3019425" cy="1200150"/>
          </a:xfrm>
          <a:prstGeom prst="rect">
            <a:avLst/>
          </a:prstGeom>
        </p:spPr>
      </p:pic>
      <p:sp>
        <p:nvSpPr>
          <p:cNvPr id="30" name="Right Brace 29">
            <a:extLst>
              <a:ext uri="{FF2B5EF4-FFF2-40B4-BE49-F238E27FC236}">
                <a16:creationId xmlns:a16="http://schemas.microsoft.com/office/drawing/2014/main" id="{8AD91EE2-BFCB-4E15-B789-AA599569BC08}"/>
              </a:ext>
            </a:extLst>
          </p:cNvPr>
          <p:cNvSpPr/>
          <p:nvPr/>
        </p:nvSpPr>
        <p:spPr>
          <a:xfrm>
            <a:off x="9273260" y="3447084"/>
            <a:ext cx="296532" cy="12461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E30A9E-1D2F-4940-B55D-B88DE7527342}"/>
                  </a:ext>
                </a:extLst>
              </p:cNvPr>
              <p:cNvSpPr txBox="1"/>
              <p:nvPr/>
            </p:nvSpPr>
            <p:spPr>
              <a:xfrm>
                <a:off x="9605478" y="3443409"/>
                <a:ext cx="2563944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=−1.0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move left with that speed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E30A9E-1D2F-4940-B55D-B88DE7527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8" y="3443409"/>
                <a:ext cx="2563944" cy="1200329"/>
              </a:xfrm>
              <a:prstGeom prst="rect">
                <a:avLst/>
              </a:prstGeom>
              <a:blipFill>
                <a:blip r:embed="rId7"/>
                <a:stretch>
                  <a:fillRect b="-4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6A01703-9557-4A8E-80E7-D28D1FAC329B}"/>
              </a:ext>
            </a:extLst>
          </p:cNvPr>
          <p:cNvSpPr txBox="1"/>
          <p:nvPr/>
        </p:nvSpPr>
        <p:spPr>
          <a:xfrm>
            <a:off x="8781150" y="2974898"/>
            <a:ext cx="15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sample: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70938-AF87-4E66-90C7-93290F1D7A41}"/>
              </a:ext>
            </a:extLst>
          </p:cNvPr>
          <p:cNvSpPr txBox="1"/>
          <p:nvPr/>
        </p:nvSpPr>
        <p:spPr>
          <a:xfrm>
            <a:off x="834680" y="5392799"/>
            <a:ext cx="6325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Only 2 outputs, but they describe the probability distribution over the entire continuous space</a:t>
            </a:r>
          </a:p>
        </p:txBody>
      </p:sp>
    </p:spTree>
    <p:extLst>
      <p:ext uri="{BB962C8B-B14F-4D97-AF65-F5344CB8AC3E}">
        <p14:creationId xmlns:p14="http://schemas.microsoft.com/office/powerpoint/2010/main" val="144326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DCC91-EAE2-4E98-B7B8-3AA7B59C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Policy Learning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1A51-D33B-45BF-9735-217A6F003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Wait, but if we work in the continuous domain, there are infinite actions…</a:t>
            </a:r>
          </a:p>
          <a:p>
            <a:pPr marL="0" indent="0">
              <a:buNone/>
            </a:pPr>
            <a:r>
              <a:rPr lang="en-US" sz="2200" dirty="0"/>
              <a:t>We need to change something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5388A69-084B-420C-AA51-8BDC86427F93}"/>
                  </a:ext>
                </a:extLst>
              </p:cNvPr>
              <p:cNvSpPr/>
              <p:nvPr/>
            </p:nvSpPr>
            <p:spPr>
              <a:xfrm>
                <a:off x="2058503" y="3635926"/>
                <a:ext cx="955343" cy="86459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State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5388A69-084B-420C-AA51-8BDC86427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503" y="3635926"/>
                <a:ext cx="955343" cy="8645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FB51B248-FE7B-44E8-86C8-FD802CDDF7A6}"/>
              </a:ext>
            </a:extLst>
          </p:cNvPr>
          <p:cNvSpPr/>
          <p:nvPr/>
        </p:nvSpPr>
        <p:spPr>
          <a:xfrm>
            <a:off x="4091663" y="3368061"/>
            <a:ext cx="2743200" cy="1403942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Deep Learning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1FC1E5F-D7DB-4389-A7A9-AA2794CF059E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>
            <a:off x="3013846" y="4068222"/>
            <a:ext cx="1077817" cy="1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6228C4-D2E4-443C-ACC7-2340C06BBFD2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834863" y="4070032"/>
            <a:ext cx="696395" cy="27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15A3EA-52B9-48FC-8F51-3BF6169A61C4}"/>
              </a:ext>
            </a:extLst>
          </p:cNvPr>
          <p:cNvCxnSpPr>
            <a:stCxn id="7" idx="0"/>
          </p:cNvCxnSpPr>
          <p:nvPr/>
        </p:nvCxnSpPr>
        <p:spPr>
          <a:xfrm flipV="1">
            <a:off x="6834863" y="3748882"/>
            <a:ext cx="696395" cy="32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D70938-AF87-4E66-90C7-93290F1D7A41}"/>
              </a:ext>
            </a:extLst>
          </p:cNvPr>
          <p:cNvSpPr txBox="1"/>
          <p:nvPr/>
        </p:nvSpPr>
        <p:spPr>
          <a:xfrm>
            <a:off x="6016280" y="5603765"/>
            <a:ext cx="61531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NOTE</a:t>
            </a:r>
            <a:r>
              <a:rPr lang="en-US" sz="2200" dirty="0"/>
              <a:t>: the output does </a:t>
            </a:r>
            <a:r>
              <a:rPr lang="en-US" sz="2200" u="sng" dirty="0"/>
              <a:t>NOT</a:t>
            </a:r>
            <a:r>
              <a:rPr lang="en-US" sz="2200" dirty="0"/>
              <a:t> need </a:t>
            </a:r>
            <a:r>
              <a:rPr lang="en-US" sz="2200" dirty="0">
                <a:solidFill>
                  <a:srgbClr val="FF0000"/>
                </a:solidFill>
              </a:rPr>
              <a:t>to be exactly </a:t>
            </a:r>
            <a:r>
              <a:rPr lang="en-US" sz="2200" dirty="0"/>
              <a:t>-1.0</a:t>
            </a:r>
            <a:br>
              <a:rPr lang="en-US" sz="2200" dirty="0"/>
            </a:br>
            <a:r>
              <a:rPr lang="en-US" sz="2200" dirty="0"/>
              <a:t>It could have been -0.8 or even +0.2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 is a probability distribution after 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2067CA-332B-4E12-A1EF-E6F882EACB91}"/>
                  </a:ext>
                </a:extLst>
              </p:cNvPr>
              <p:cNvSpPr txBox="1"/>
              <p:nvPr/>
            </p:nvSpPr>
            <p:spPr>
              <a:xfrm>
                <a:off x="7475948" y="3499345"/>
                <a:ext cx="16454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2067CA-332B-4E12-A1EF-E6F882EAC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948" y="3499345"/>
                <a:ext cx="1645469" cy="369332"/>
              </a:xfrm>
              <a:prstGeom prst="rect">
                <a:avLst/>
              </a:prstGeom>
              <a:blipFill>
                <a:blip r:embed="rId4"/>
                <a:stretch>
                  <a:fillRect l="-296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1BF328-1F80-4801-9CC6-867D59BF4D4F}"/>
                  </a:ext>
                </a:extLst>
              </p:cNvPr>
              <p:cNvSpPr txBox="1"/>
              <p:nvPr/>
            </p:nvSpPr>
            <p:spPr>
              <a:xfrm>
                <a:off x="7486101" y="4226920"/>
                <a:ext cx="2091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1BF328-1F80-4801-9CC6-867D59BF4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01" y="4226920"/>
                <a:ext cx="2091962" cy="369332"/>
              </a:xfrm>
              <a:prstGeom prst="rect">
                <a:avLst/>
              </a:prstGeom>
              <a:blipFill>
                <a:blip r:embed="rId5"/>
                <a:stretch>
                  <a:fillRect l="-23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F15ECD07-D83C-4F5C-95F1-B099273D7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133" y="5174637"/>
            <a:ext cx="3019425" cy="1200150"/>
          </a:xfrm>
          <a:prstGeom prst="rect">
            <a:avLst/>
          </a:prstGeom>
        </p:spPr>
      </p:pic>
      <p:sp>
        <p:nvSpPr>
          <p:cNvPr id="30" name="Right Brace 29">
            <a:extLst>
              <a:ext uri="{FF2B5EF4-FFF2-40B4-BE49-F238E27FC236}">
                <a16:creationId xmlns:a16="http://schemas.microsoft.com/office/drawing/2014/main" id="{8AD91EE2-BFCB-4E15-B789-AA599569BC08}"/>
              </a:ext>
            </a:extLst>
          </p:cNvPr>
          <p:cNvSpPr/>
          <p:nvPr/>
        </p:nvSpPr>
        <p:spPr>
          <a:xfrm>
            <a:off x="9273260" y="3447084"/>
            <a:ext cx="296532" cy="12461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E30A9E-1D2F-4940-B55D-B88DE7527342}"/>
                  </a:ext>
                </a:extLst>
              </p:cNvPr>
              <p:cNvSpPr txBox="1"/>
              <p:nvPr/>
            </p:nvSpPr>
            <p:spPr>
              <a:xfrm>
                <a:off x="9605478" y="3443409"/>
                <a:ext cx="2563944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=−1.0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move left with that speed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E30A9E-1D2F-4940-B55D-B88DE7527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78" y="3443409"/>
                <a:ext cx="2563944" cy="1200329"/>
              </a:xfrm>
              <a:prstGeom prst="rect">
                <a:avLst/>
              </a:prstGeom>
              <a:blipFill>
                <a:blip r:embed="rId7"/>
                <a:stretch>
                  <a:fillRect b="-4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6A01703-9557-4A8E-80E7-D28D1FAC329B}"/>
              </a:ext>
            </a:extLst>
          </p:cNvPr>
          <p:cNvSpPr txBox="1"/>
          <p:nvPr/>
        </p:nvSpPr>
        <p:spPr>
          <a:xfrm>
            <a:off x="8781150" y="2974898"/>
            <a:ext cx="157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sample: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9B5DC0-A6EF-4494-9E0F-1576F93BE32F}"/>
              </a:ext>
            </a:extLst>
          </p:cNvPr>
          <p:cNvSpPr/>
          <p:nvPr/>
        </p:nvSpPr>
        <p:spPr>
          <a:xfrm rot="16200000">
            <a:off x="10213733" y="4869201"/>
            <a:ext cx="948267" cy="5856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6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3A6A-0CAB-4EBA-AA53-65276B0F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Policy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27EF5-E4F0-4264-A08E-FC633B02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train an autonomous vehicle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u="sng" dirty="0">
                <a:latin typeface="Consolas" panose="020B0609020204030204" pitchFamily="49" charset="0"/>
              </a:rPr>
              <a:t>Case study: Self-driving car</a:t>
            </a:r>
          </a:p>
          <a:p>
            <a:pPr marL="457200" lvl="1" indent="0">
              <a:buNone/>
            </a:pPr>
            <a:endParaRPr lang="en-US" sz="6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Agent: 	Vehicle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State: 	Camera, lidar, etc.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Action: 	Steering wheel angle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Reward: 	Distance traveled</a:t>
            </a:r>
          </a:p>
        </p:txBody>
      </p:sp>
    </p:spTree>
    <p:extLst>
      <p:ext uri="{BB962C8B-B14F-4D97-AF65-F5344CB8AC3E}">
        <p14:creationId xmlns:p14="http://schemas.microsoft.com/office/powerpoint/2010/main" val="59923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3A6A-0CAB-4EBA-AA53-65276B0F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27EF5-E4F0-4264-A08E-FC633B02B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1783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initialize the agent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9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run a “non-trained” policy until it “crashes”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record all the </a:t>
                </a:r>
                <a:r>
                  <a:rPr lang="en-US" dirty="0">
                    <a:solidFill>
                      <a:srgbClr val="7030A0"/>
                    </a:solidFill>
                  </a:rPr>
                  <a:t>states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7030A0"/>
                    </a:solidFill>
                  </a:rPr>
                  <a:t>actions</a:t>
                </a:r>
                <a:r>
                  <a:rPr lang="en-US" dirty="0"/>
                  <a:t>, and </a:t>
                </a:r>
                <a:r>
                  <a:rPr lang="en-US" dirty="0">
                    <a:solidFill>
                      <a:srgbClr val="7030A0"/>
                    </a:solidFill>
                  </a:rPr>
                  <a:t>rewards</a:t>
                </a:r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Decrease probability of actions that resulted in low reward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endParaRPr lang="en-US" sz="800" dirty="0">
                  <a:solidFill>
                    <a:schemeClr val="bg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Increase the probability of actions that results in high reward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27EF5-E4F0-4264-A08E-FC633B02B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1783" cy="4351338"/>
              </a:xfrm>
              <a:blipFill>
                <a:blip r:embed="rId2"/>
                <a:stretch>
                  <a:fillRect l="-1893" t="-3361" r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road with grass and trees on the side&#10;&#10;Description automatically generated with low confidence">
            <a:extLst>
              <a:ext uri="{FF2B5EF4-FFF2-40B4-BE49-F238E27FC236}">
                <a16:creationId xmlns:a16="http://schemas.microsoft.com/office/drawing/2014/main" id="{05E63959-8712-4F04-9C6E-8BCBE97BB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99" y="2248851"/>
            <a:ext cx="5619750" cy="3162300"/>
          </a:xfrm>
          <a:prstGeom prst="rect">
            <a:avLst/>
          </a:prstGeom>
        </p:spPr>
      </p:pic>
      <p:pic>
        <p:nvPicPr>
          <p:cNvPr id="7" name="Picture 6" descr="A red car on a race track&#10;&#10;Description automatically generated">
            <a:extLst>
              <a:ext uri="{FF2B5EF4-FFF2-40B4-BE49-F238E27FC236}">
                <a16:creationId xmlns:a16="http://schemas.microsoft.com/office/drawing/2014/main" id="{33002989-9D65-4DDE-89E6-0AABBA4DC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144" y="3447640"/>
            <a:ext cx="1253412" cy="783383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444684-587A-4AEC-A327-F74C418C636A}"/>
              </a:ext>
            </a:extLst>
          </p:cNvPr>
          <p:cNvSpPr/>
          <p:nvPr/>
        </p:nvSpPr>
        <p:spPr>
          <a:xfrm>
            <a:off x="8129016" y="3136392"/>
            <a:ext cx="2523744" cy="783382"/>
          </a:xfrm>
          <a:custGeom>
            <a:avLst/>
            <a:gdLst>
              <a:gd name="connsiteX0" fmla="*/ 2523744 w 2523744"/>
              <a:gd name="connsiteY0" fmla="*/ 512064 h 547676"/>
              <a:gd name="connsiteX1" fmla="*/ 557784 w 2523744"/>
              <a:gd name="connsiteY1" fmla="*/ 493776 h 547676"/>
              <a:gd name="connsiteX2" fmla="*/ 0 w 2523744"/>
              <a:gd name="connsiteY2" fmla="*/ 0 h 5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3744" h="547676">
                <a:moveTo>
                  <a:pt x="2523744" y="512064"/>
                </a:moveTo>
                <a:cubicBezTo>
                  <a:pt x="1751076" y="545592"/>
                  <a:pt x="978408" y="579120"/>
                  <a:pt x="557784" y="493776"/>
                </a:cubicBezTo>
                <a:cubicBezTo>
                  <a:pt x="137160" y="408432"/>
                  <a:pt x="68580" y="204216"/>
                  <a:pt x="0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ar that has been involved in a accident&#10;&#10;Description automatically generated with medium confidence">
            <a:extLst>
              <a:ext uri="{FF2B5EF4-FFF2-40B4-BE49-F238E27FC236}">
                <a16:creationId xmlns:a16="http://schemas.microsoft.com/office/drawing/2014/main" id="{98546FD8-6AD0-4C6A-BD5C-06F6B2B7A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24" y="2353803"/>
            <a:ext cx="1260184" cy="70943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31DD40-54BF-4ECE-B2A8-851ACFC4F915}"/>
              </a:ext>
            </a:extLst>
          </p:cNvPr>
          <p:cNvSpPr/>
          <p:nvPr/>
        </p:nvSpPr>
        <p:spPr>
          <a:xfrm>
            <a:off x="10568095" y="3821043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613461-C388-45FA-A06F-31E82B9064A7}"/>
              </a:ext>
            </a:extLst>
          </p:cNvPr>
          <p:cNvSpPr/>
          <p:nvPr/>
        </p:nvSpPr>
        <p:spPr>
          <a:xfrm>
            <a:off x="8082056" y="3108756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DC911E-CE9B-481F-94F3-7CE0189BF112}"/>
              </a:ext>
            </a:extLst>
          </p:cNvPr>
          <p:cNvSpPr/>
          <p:nvPr/>
        </p:nvSpPr>
        <p:spPr>
          <a:xfrm>
            <a:off x="8448252" y="3720459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8FB476-82D3-45BF-8B38-76041215EDBF}"/>
              </a:ext>
            </a:extLst>
          </p:cNvPr>
          <p:cNvSpPr/>
          <p:nvPr/>
        </p:nvSpPr>
        <p:spPr>
          <a:xfrm>
            <a:off x="9166578" y="3880484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1915BC-1E9B-4A1E-AA6F-DCFCFB0C7944}"/>
              </a:ext>
            </a:extLst>
          </p:cNvPr>
          <p:cNvSpPr/>
          <p:nvPr/>
        </p:nvSpPr>
        <p:spPr>
          <a:xfrm>
            <a:off x="9890760" y="3866674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F71E98-7307-4A96-849F-1BB2B36FB9BA}"/>
                  </a:ext>
                </a:extLst>
              </p:cNvPr>
              <p:cNvSpPr txBox="1"/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F71E98-7307-4A96-849F-1BB2B36FB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blipFill>
                <a:blip r:embed="rId6"/>
                <a:stretch>
                  <a:fillRect l="-585" r="-175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7903DC-C02E-4233-9E85-6D6FF0C39E3C}"/>
                  </a:ext>
                </a:extLst>
              </p:cNvPr>
              <p:cNvSpPr txBox="1"/>
              <p:nvPr/>
            </p:nvSpPr>
            <p:spPr>
              <a:xfrm>
                <a:off x="9390888" y="3390344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7903DC-C02E-4233-9E85-6D6FF0C39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888" y="3390344"/>
                <a:ext cx="1042416" cy="338554"/>
              </a:xfrm>
              <a:prstGeom prst="rect">
                <a:avLst/>
              </a:prstGeom>
              <a:blipFill>
                <a:blip r:embed="rId7"/>
                <a:stretch>
                  <a:fillRect l="-585" r="-585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326969-D961-462F-9F9D-5F2629FE796F}"/>
                  </a:ext>
                </a:extLst>
              </p:cNvPr>
              <p:cNvSpPr txBox="1"/>
              <p:nvPr/>
            </p:nvSpPr>
            <p:spPr>
              <a:xfrm>
                <a:off x="8700234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326969-D961-462F-9F9D-5F2629FE7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234" y="4061746"/>
                <a:ext cx="1042416" cy="338554"/>
              </a:xfrm>
              <a:prstGeom prst="rect">
                <a:avLst/>
              </a:prstGeom>
              <a:blipFill>
                <a:blip r:embed="rId8"/>
                <a:stretch>
                  <a:fillRect r="-2339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6BEC0E-D4D8-4688-BCAE-4EDCE6428895}"/>
                  </a:ext>
                </a:extLst>
              </p:cNvPr>
              <p:cNvSpPr txBox="1"/>
              <p:nvPr/>
            </p:nvSpPr>
            <p:spPr>
              <a:xfrm>
                <a:off x="7238428" y="3767503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6BEC0E-D4D8-4688-BCAE-4EDCE642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428" y="3767503"/>
                <a:ext cx="1042416" cy="338554"/>
              </a:xfrm>
              <a:prstGeom prst="rect">
                <a:avLst/>
              </a:prstGeom>
              <a:blipFill>
                <a:blip r:embed="rId9"/>
                <a:stretch>
                  <a:fillRect r="-2339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8E1787-8698-4E1B-AEFE-A2F5355F15D1}"/>
                  </a:ext>
                </a:extLst>
              </p:cNvPr>
              <p:cNvSpPr txBox="1"/>
              <p:nvPr/>
            </p:nvSpPr>
            <p:spPr>
              <a:xfrm>
                <a:off x="6880571" y="3149868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8E1787-8698-4E1B-AEFE-A2F5355F1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71" y="3149868"/>
                <a:ext cx="1042416" cy="338554"/>
              </a:xfrm>
              <a:prstGeom prst="rect">
                <a:avLst/>
              </a:prstGeom>
              <a:blipFill>
                <a:blip r:embed="rId10"/>
                <a:stretch>
                  <a:fillRect l="-585" r="-58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23F559-8C1A-4BB0-9352-65B6E3D16B44}"/>
              </a:ext>
            </a:extLst>
          </p:cNvPr>
          <p:cNvCxnSpPr>
            <a:cxnSpLocks/>
          </p:cNvCxnSpPr>
          <p:nvPr/>
        </p:nvCxnSpPr>
        <p:spPr>
          <a:xfrm flipH="1" flipV="1">
            <a:off x="10649411" y="3921762"/>
            <a:ext cx="38796" cy="1401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A00259-758F-4533-80FA-00F94709E4C9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H="1" flipV="1">
            <a:off x="9912096" y="3728898"/>
            <a:ext cx="33528" cy="1377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3DE953-BB70-4606-B202-525ADBF9D713}"/>
              </a:ext>
            </a:extLst>
          </p:cNvPr>
          <p:cNvCxnSpPr>
            <a:cxnSpLocks/>
            <a:stCxn id="17" idx="4"/>
            <a:endCxn id="21" idx="0"/>
          </p:cNvCxnSpPr>
          <p:nvPr/>
        </p:nvCxnSpPr>
        <p:spPr>
          <a:xfrm>
            <a:off x="9221442" y="3981068"/>
            <a:ext cx="0" cy="806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979368-C211-49D6-9F2D-0F5F087DE4A1}"/>
              </a:ext>
            </a:extLst>
          </p:cNvPr>
          <p:cNvCxnSpPr>
            <a:cxnSpLocks/>
            <a:stCxn id="22" idx="3"/>
            <a:endCxn id="16" idx="3"/>
          </p:cNvCxnSpPr>
          <p:nvPr/>
        </p:nvCxnSpPr>
        <p:spPr>
          <a:xfrm flipV="1">
            <a:off x="8280844" y="3806313"/>
            <a:ext cx="183477" cy="1304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06B6B22-10F3-4A2E-93ED-38950B65D7C9}"/>
              </a:ext>
            </a:extLst>
          </p:cNvPr>
          <p:cNvCxnSpPr>
            <a:cxnSpLocks/>
            <a:endCxn id="15" idx="7"/>
          </p:cNvCxnSpPr>
          <p:nvPr/>
        </p:nvCxnSpPr>
        <p:spPr>
          <a:xfrm flipV="1">
            <a:off x="7922987" y="3123486"/>
            <a:ext cx="252728" cy="1956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43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3A6A-0CAB-4EBA-AA53-65276B0F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27EF5-E4F0-4264-A08E-FC633B02B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1783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initialize the agent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9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run a “non-trained” policy until it “crashes”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record all the </a:t>
                </a:r>
                <a:r>
                  <a:rPr lang="en-US" dirty="0">
                    <a:solidFill>
                      <a:srgbClr val="7030A0"/>
                    </a:solidFill>
                  </a:rPr>
                  <a:t>states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7030A0"/>
                    </a:solidFill>
                  </a:rPr>
                  <a:t>actions</a:t>
                </a:r>
                <a:r>
                  <a:rPr lang="en-US" dirty="0"/>
                  <a:t>, and </a:t>
                </a:r>
                <a:r>
                  <a:rPr lang="en-US" dirty="0">
                    <a:solidFill>
                      <a:srgbClr val="7030A0"/>
                    </a:solidFill>
                  </a:rPr>
                  <a:t>rewards</a:t>
                </a:r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Decrease the probability of actions that resulted in </a:t>
                </a:r>
                <a:r>
                  <a:rPr lang="en-US" dirty="0">
                    <a:solidFill>
                      <a:srgbClr val="C00000"/>
                    </a:solidFill>
                  </a:rPr>
                  <a:t>low reward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sz="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Increase the probability of actions that results in </a:t>
                </a:r>
                <a:r>
                  <a:rPr lang="en-US" dirty="0">
                    <a:solidFill>
                      <a:srgbClr val="00B050"/>
                    </a:solidFill>
                  </a:rPr>
                  <a:t>high reward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ffectLst/>
                </a:endParaRPr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27EF5-E4F0-4264-A08E-FC633B02B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1783" cy="4351338"/>
              </a:xfrm>
              <a:blipFill>
                <a:blip r:embed="rId2"/>
                <a:stretch>
                  <a:fillRect l="-1893" t="-3361" r="-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A road with grass and trees on the side&#10;&#10;Description automatically generated with low confidence">
            <a:extLst>
              <a:ext uri="{FF2B5EF4-FFF2-40B4-BE49-F238E27FC236}">
                <a16:creationId xmlns:a16="http://schemas.microsoft.com/office/drawing/2014/main" id="{8A09D16D-54F4-4D29-BD29-601491FB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99" y="2248851"/>
            <a:ext cx="5619750" cy="3162300"/>
          </a:xfrm>
          <a:prstGeom prst="rect">
            <a:avLst/>
          </a:prstGeom>
        </p:spPr>
      </p:pic>
      <p:pic>
        <p:nvPicPr>
          <p:cNvPr id="26" name="Picture 25" descr="A red car on a race track&#10;&#10;Description automatically generated">
            <a:extLst>
              <a:ext uri="{FF2B5EF4-FFF2-40B4-BE49-F238E27FC236}">
                <a16:creationId xmlns:a16="http://schemas.microsoft.com/office/drawing/2014/main" id="{4282E12C-416A-4A52-9CAB-79F09F9B2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144" y="3447640"/>
            <a:ext cx="1253412" cy="78338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7ECAD03-E199-4ADD-826F-48B22E87485F}"/>
              </a:ext>
            </a:extLst>
          </p:cNvPr>
          <p:cNvSpPr/>
          <p:nvPr/>
        </p:nvSpPr>
        <p:spPr>
          <a:xfrm>
            <a:off x="8129016" y="3136392"/>
            <a:ext cx="2523744" cy="783382"/>
          </a:xfrm>
          <a:custGeom>
            <a:avLst/>
            <a:gdLst>
              <a:gd name="connsiteX0" fmla="*/ 2523744 w 2523744"/>
              <a:gd name="connsiteY0" fmla="*/ 512064 h 547676"/>
              <a:gd name="connsiteX1" fmla="*/ 557784 w 2523744"/>
              <a:gd name="connsiteY1" fmla="*/ 493776 h 547676"/>
              <a:gd name="connsiteX2" fmla="*/ 0 w 2523744"/>
              <a:gd name="connsiteY2" fmla="*/ 0 h 5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3744" h="547676">
                <a:moveTo>
                  <a:pt x="2523744" y="512064"/>
                </a:moveTo>
                <a:cubicBezTo>
                  <a:pt x="1751076" y="545592"/>
                  <a:pt x="978408" y="579120"/>
                  <a:pt x="557784" y="493776"/>
                </a:cubicBezTo>
                <a:cubicBezTo>
                  <a:pt x="137160" y="408432"/>
                  <a:pt x="68580" y="204216"/>
                  <a:pt x="0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ar that has been involved in a accident&#10;&#10;Description automatically generated with medium confidence">
            <a:extLst>
              <a:ext uri="{FF2B5EF4-FFF2-40B4-BE49-F238E27FC236}">
                <a16:creationId xmlns:a16="http://schemas.microsoft.com/office/drawing/2014/main" id="{FE5F6E4C-39BD-4324-BB91-77FB82102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24" y="2353803"/>
            <a:ext cx="1260184" cy="70943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6A43063-C286-4D60-839A-9CDE8B89BFAF}"/>
              </a:ext>
            </a:extLst>
          </p:cNvPr>
          <p:cNvSpPr/>
          <p:nvPr/>
        </p:nvSpPr>
        <p:spPr>
          <a:xfrm>
            <a:off x="10568095" y="3821043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4ABA13-CDC5-4265-8C4C-48DAAB8DDED0}"/>
              </a:ext>
            </a:extLst>
          </p:cNvPr>
          <p:cNvSpPr/>
          <p:nvPr/>
        </p:nvSpPr>
        <p:spPr>
          <a:xfrm>
            <a:off x="8082056" y="3108756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1C9D0F-E749-4AF3-8F56-BCF890F53789}"/>
              </a:ext>
            </a:extLst>
          </p:cNvPr>
          <p:cNvSpPr/>
          <p:nvPr/>
        </p:nvSpPr>
        <p:spPr>
          <a:xfrm>
            <a:off x="8448252" y="3720459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A7EC77-AE0C-4436-AD3D-3C55CEB27E57}"/>
              </a:ext>
            </a:extLst>
          </p:cNvPr>
          <p:cNvSpPr/>
          <p:nvPr/>
        </p:nvSpPr>
        <p:spPr>
          <a:xfrm>
            <a:off x="9166578" y="3880484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08495E3-0DE1-48DA-AC19-F1F9A2294FC2}"/>
              </a:ext>
            </a:extLst>
          </p:cNvPr>
          <p:cNvSpPr/>
          <p:nvPr/>
        </p:nvSpPr>
        <p:spPr>
          <a:xfrm>
            <a:off x="9890760" y="3866674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A94B05-6CD9-4F91-9637-406705AA913A}"/>
                  </a:ext>
                </a:extLst>
              </p:cNvPr>
              <p:cNvSpPr txBox="1"/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A94B05-6CD9-4F91-9637-406705AA9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blipFill>
                <a:blip r:embed="rId6"/>
                <a:stretch>
                  <a:fillRect l="-585" r="-175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EC7E1C-B330-4639-86A7-7AB8A6E07D65}"/>
                  </a:ext>
                </a:extLst>
              </p:cNvPr>
              <p:cNvSpPr txBox="1"/>
              <p:nvPr/>
            </p:nvSpPr>
            <p:spPr>
              <a:xfrm>
                <a:off x="9390888" y="3390344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EC7E1C-B330-4639-86A7-7AB8A6E07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888" y="3390344"/>
                <a:ext cx="1042416" cy="338554"/>
              </a:xfrm>
              <a:prstGeom prst="rect">
                <a:avLst/>
              </a:prstGeom>
              <a:blipFill>
                <a:blip r:embed="rId7"/>
                <a:stretch>
                  <a:fillRect l="-585" r="-585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0153B0A-36DF-4CBF-BE67-3DC927616AF8}"/>
                  </a:ext>
                </a:extLst>
              </p:cNvPr>
              <p:cNvSpPr txBox="1"/>
              <p:nvPr/>
            </p:nvSpPr>
            <p:spPr>
              <a:xfrm>
                <a:off x="8700234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0153B0A-36DF-4CBF-BE67-3DC92761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234" y="4061746"/>
                <a:ext cx="1042416" cy="338554"/>
              </a:xfrm>
              <a:prstGeom prst="rect">
                <a:avLst/>
              </a:prstGeom>
              <a:blipFill>
                <a:blip r:embed="rId8"/>
                <a:stretch>
                  <a:fillRect r="-2339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382C16-B309-49ED-BD2E-BABB2DBA10B7}"/>
                  </a:ext>
                </a:extLst>
              </p:cNvPr>
              <p:cNvSpPr txBox="1"/>
              <p:nvPr/>
            </p:nvSpPr>
            <p:spPr>
              <a:xfrm>
                <a:off x="7238428" y="3767503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382C16-B309-49ED-BD2E-BABB2DBA1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428" y="3767503"/>
                <a:ext cx="1042416" cy="338554"/>
              </a:xfrm>
              <a:prstGeom prst="rect">
                <a:avLst/>
              </a:prstGeom>
              <a:blipFill>
                <a:blip r:embed="rId9"/>
                <a:stretch>
                  <a:fillRect r="-2339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BF09C-5E86-4CC5-BAD8-92DB04E635DB}"/>
                  </a:ext>
                </a:extLst>
              </p:cNvPr>
              <p:cNvSpPr txBox="1"/>
              <p:nvPr/>
            </p:nvSpPr>
            <p:spPr>
              <a:xfrm>
                <a:off x="6880571" y="3149868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BF09C-5E86-4CC5-BAD8-92DB04E63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71" y="3149868"/>
                <a:ext cx="1042416" cy="338554"/>
              </a:xfrm>
              <a:prstGeom prst="rect">
                <a:avLst/>
              </a:prstGeom>
              <a:blipFill>
                <a:blip r:embed="rId10"/>
                <a:stretch>
                  <a:fillRect l="-585" r="-58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30860E1-D563-42F6-91B5-A95C8ABAC34B}"/>
              </a:ext>
            </a:extLst>
          </p:cNvPr>
          <p:cNvCxnSpPr>
            <a:cxnSpLocks/>
          </p:cNvCxnSpPr>
          <p:nvPr/>
        </p:nvCxnSpPr>
        <p:spPr>
          <a:xfrm flipH="1" flipV="1">
            <a:off x="10649411" y="3921762"/>
            <a:ext cx="38796" cy="1401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735F27E-FE09-4D4D-8FDF-C278FDF03FB8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H="1" flipV="1">
            <a:off x="9912096" y="3728898"/>
            <a:ext cx="33528" cy="1377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2E08D8-8AB1-464D-8079-91CB614DEC8B}"/>
              </a:ext>
            </a:extLst>
          </p:cNvPr>
          <p:cNvCxnSpPr>
            <a:cxnSpLocks/>
            <a:stCxn id="33" idx="4"/>
            <a:endCxn id="39" idx="0"/>
          </p:cNvCxnSpPr>
          <p:nvPr/>
        </p:nvCxnSpPr>
        <p:spPr>
          <a:xfrm>
            <a:off x="9221442" y="3981068"/>
            <a:ext cx="0" cy="806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8A99CD0-BBDC-4369-A51A-F39BCC23C03D}"/>
              </a:ext>
            </a:extLst>
          </p:cNvPr>
          <p:cNvCxnSpPr>
            <a:cxnSpLocks/>
            <a:stCxn id="40" idx="3"/>
            <a:endCxn id="32" idx="3"/>
          </p:cNvCxnSpPr>
          <p:nvPr/>
        </p:nvCxnSpPr>
        <p:spPr>
          <a:xfrm flipV="1">
            <a:off x="8280844" y="3806313"/>
            <a:ext cx="183477" cy="1304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66F81D-97BE-43E3-8C32-EAE6A6DF186C}"/>
              </a:ext>
            </a:extLst>
          </p:cNvPr>
          <p:cNvCxnSpPr>
            <a:cxnSpLocks/>
            <a:endCxn id="31" idx="7"/>
          </p:cNvCxnSpPr>
          <p:nvPr/>
        </p:nvCxnSpPr>
        <p:spPr>
          <a:xfrm flipV="1">
            <a:off x="7922987" y="3123486"/>
            <a:ext cx="252728" cy="1956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174A30-ED97-42E3-BE4F-CCCD32E7F9FF}"/>
              </a:ext>
            </a:extLst>
          </p:cNvPr>
          <p:cNvSpPr/>
          <p:nvPr/>
        </p:nvSpPr>
        <p:spPr>
          <a:xfrm>
            <a:off x="6537960" y="3026664"/>
            <a:ext cx="2134842" cy="1337060"/>
          </a:xfrm>
          <a:prstGeom prst="round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CEEB94-E3CC-423E-BB60-3B1791FEE7B2}"/>
              </a:ext>
            </a:extLst>
          </p:cNvPr>
          <p:cNvSpPr/>
          <p:nvPr/>
        </p:nvSpPr>
        <p:spPr>
          <a:xfrm>
            <a:off x="8674042" y="3293916"/>
            <a:ext cx="2523744" cy="1337060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5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3A6A-0CAB-4EBA-AA53-65276B0F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Policy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27EF5-E4F0-4264-A08E-FC633B02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1783" cy="4351338"/>
          </a:xfrm>
        </p:spPr>
        <p:txBody>
          <a:bodyPr>
            <a:normAutofit/>
          </a:bodyPr>
          <a:lstStyle/>
          <a:p>
            <a:r>
              <a:rPr lang="en-US" dirty="0"/>
              <a:t>Note that the algorithm is not “smart”</a:t>
            </a:r>
          </a:p>
          <a:p>
            <a:pPr marL="457200" lvl="1" indent="0">
              <a:buNone/>
            </a:pPr>
            <a:r>
              <a:rPr lang="en-US" dirty="0"/>
              <a:t>It simply raises the probability of “good” events, and decreases the one of the “bad” events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 other words, it does not understand which actions are better than the others</a:t>
            </a:r>
            <a:br>
              <a:rPr lang="en-US" dirty="0"/>
            </a:br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24" name="Picture 23" descr="A road with grass and trees on the side&#10;&#10;Description automatically generated with low confidence">
            <a:extLst>
              <a:ext uri="{FF2B5EF4-FFF2-40B4-BE49-F238E27FC236}">
                <a16:creationId xmlns:a16="http://schemas.microsoft.com/office/drawing/2014/main" id="{8A09D16D-54F4-4D29-BD29-601491FB4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99" y="2248851"/>
            <a:ext cx="5619750" cy="3162300"/>
          </a:xfrm>
          <a:prstGeom prst="rect">
            <a:avLst/>
          </a:prstGeom>
        </p:spPr>
      </p:pic>
      <p:pic>
        <p:nvPicPr>
          <p:cNvPr id="26" name="Picture 25" descr="A red car on a race track&#10;&#10;Description automatically generated">
            <a:extLst>
              <a:ext uri="{FF2B5EF4-FFF2-40B4-BE49-F238E27FC236}">
                <a16:creationId xmlns:a16="http://schemas.microsoft.com/office/drawing/2014/main" id="{4282E12C-416A-4A52-9CAB-79F09F9B2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144" y="3447640"/>
            <a:ext cx="1253412" cy="78338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7ECAD03-E199-4ADD-826F-48B22E87485F}"/>
              </a:ext>
            </a:extLst>
          </p:cNvPr>
          <p:cNvSpPr/>
          <p:nvPr/>
        </p:nvSpPr>
        <p:spPr>
          <a:xfrm>
            <a:off x="8129016" y="3136392"/>
            <a:ext cx="2523744" cy="783382"/>
          </a:xfrm>
          <a:custGeom>
            <a:avLst/>
            <a:gdLst>
              <a:gd name="connsiteX0" fmla="*/ 2523744 w 2523744"/>
              <a:gd name="connsiteY0" fmla="*/ 512064 h 547676"/>
              <a:gd name="connsiteX1" fmla="*/ 557784 w 2523744"/>
              <a:gd name="connsiteY1" fmla="*/ 493776 h 547676"/>
              <a:gd name="connsiteX2" fmla="*/ 0 w 2523744"/>
              <a:gd name="connsiteY2" fmla="*/ 0 h 5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3744" h="547676">
                <a:moveTo>
                  <a:pt x="2523744" y="512064"/>
                </a:moveTo>
                <a:cubicBezTo>
                  <a:pt x="1751076" y="545592"/>
                  <a:pt x="978408" y="579120"/>
                  <a:pt x="557784" y="493776"/>
                </a:cubicBezTo>
                <a:cubicBezTo>
                  <a:pt x="137160" y="408432"/>
                  <a:pt x="68580" y="204216"/>
                  <a:pt x="0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ar that has been involved in a accident&#10;&#10;Description automatically generated with medium confidence">
            <a:extLst>
              <a:ext uri="{FF2B5EF4-FFF2-40B4-BE49-F238E27FC236}">
                <a16:creationId xmlns:a16="http://schemas.microsoft.com/office/drawing/2014/main" id="{FE5F6E4C-39BD-4324-BB91-77FB8210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24" y="2353803"/>
            <a:ext cx="1260184" cy="70943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6A43063-C286-4D60-839A-9CDE8B89BFAF}"/>
              </a:ext>
            </a:extLst>
          </p:cNvPr>
          <p:cNvSpPr/>
          <p:nvPr/>
        </p:nvSpPr>
        <p:spPr>
          <a:xfrm>
            <a:off x="10568095" y="3821043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4ABA13-CDC5-4265-8C4C-48DAAB8DDED0}"/>
              </a:ext>
            </a:extLst>
          </p:cNvPr>
          <p:cNvSpPr/>
          <p:nvPr/>
        </p:nvSpPr>
        <p:spPr>
          <a:xfrm>
            <a:off x="8082056" y="3108756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1C9D0F-E749-4AF3-8F56-BCF890F53789}"/>
              </a:ext>
            </a:extLst>
          </p:cNvPr>
          <p:cNvSpPr/>
          <p:nvPr/>
        </p:nvSpPr>
        <p:spPr>
          <a:xfrm>
            <a:off x="8448252" y="3720459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A7EC77-AE0C-4436-AD3D-3C55CEB27E57}"/>
              </a:ext>
            </a:extLst>
          </p:cNvPr>
          <p:cNvSpPr/>
          <p:nvPr/>
        </p:nvSpPr>
        <p:spPr>
          <a:xfrm>
            <a:off x="9166578" y="3880484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08495E3-0DE1-48DA-AC19-F1F9A2294FC2}"/>
              </a:ext>
            </a:extLst>
          </p:cNvPr>
          <p:cNvSpPr/>
          <p:nvPr/>
        </p:nvSpPr>
        <p:spPr>
          <a:xfrm>
            <a:off x="9890760" y="3866674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A94B05-6CD9-4F91-9637-406705AA913A}"/>
                  </a:ext>
                </a:extLst>
              </p:cNvPr>
              <p:cNvSpPr txBox="1"/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A94B05-6CD9-4F91-9637-406705AA9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blipFill>
                <a:blip r:embed="rId5"/>
                <a:stretch>
                  <a:fillRect l="-585" r="-175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EC7E1C-B330-4639-86A7-7AB8A6E07D65}"/>
                  </a:ext>
                </a:extLst>
              </p:cNvPr>
              <p:cNvSpPr txBox="1"/>
              <p:nvPr/>
            </p:nvSpPr>
            <p:spPr>
              <a:xfrm>
                <a:off x="9390888" y="3390344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EC7E1C-B330-4639-86A7-7AB8A6E07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888" y="3390344"/>
                <a:ext cx="1042416" cy="338554"/>
              </a:xfrm>
              <a:prstGeom prst="rect">
                <a:avLst/>
              </a:prstGeom>
              <a:blipFill>
                <a:blip r:embed="rId6"/>
                <a:stretch>
                  <a:fillRect l="-585" r="-585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0153B0A-36DF-4CBF-BE67-3DC927616AF8}"/>
                  </a:ext>
                </a:extLst>
              </p:cNvPr>
              <p:cNvSpPr txBox="1"/>
              <p:nvPr/>
            </p:nvSpPr>
            <p:spPr>
              <a:xfrm>
                <a:off x="8700234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0153B0A-36DF-4CBF-BE67-3DC92761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234" y="4061746"/>
                <a:ext cx="1042416" cy="338554"/>
              </a:xfrm>
              <a:prstGeom prst="rect">
                <a:avLst/>
              </a:prstGeom>
              <a:blipFill>
                <a:blip r:embed="rId7"/>
                <a:stretch>
                  <a:fillRect r="-2339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382C16-B309-49ED-BD2E-BABB2DBA10B7}"/>
                  </a:ext>
                </a:extLst>
              </p:cNvPr>
              <p:cNvSpPr txBox="1"/>
              <p:nvPr/>
            </p:nvSpPr>
            <p:spPr>
              <a:xfrm>
                <a:off x="7238428" y="3767503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382C16-B309-49ED-BD2E-BABB2DBA1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428" y="3767503"/>
                <a:ext cx="1042416" cy="338554"/>
              </a:xfrm>
              <a:prstGeom prst="rect">
                <a:avLst/>
              </a:prstGeom>
              <a:blipFill>
                <a:blip r:embed="rId8"/>
                <a:stretch>
                  <a:fillRect r="-2339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BF09C-5E86-4CC5-BAD8-92DB04E635DB}"/>
                  </a:ext>
                </a:extLst>
              </p:cNvPr>
              <p:cNvSpPr txBox="1"/>
              <p:nvPr/>
            </p:nvSpPr>
            <p:spPr>
              <a:xfrm>
                <a:off x="6880571" y="3149868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BF09C-5E86-4CC5-BAD8-92DB04E63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71" y="3149868"/>
                <a:ext cx="1042416" cy="338554"/>
              </a:xfrm>
              <a:prstGeom prst="rect">
                <a:avLst/>
              </a:prstGeom>
              <a:blipFill>
                <a:blip r:embed="rId9"/>
                <a:stretch>
                  <a:fillRect l="-585" r="-58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30860E1-D563-42F6-91B5-A95C8ABAC34B}"/>
              </a:ext>
            </a:extLst>
          </p:cNvPr>
          <p:cNvCxnSpPr>
            <a:cxnSpLocks/>
          </p:cNvCxnSpPr>
          <p:nvPr/>
        </p:nvCxnSpPr>
        <p:spPr>
          <a:xfrm flipH="1" flipV="1">
            <a:off x="10649411" y="3921762"/>
            <a:ext cx="38796" cy="1401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735F27E-FE09-4D4D-8FDF-C278FDF03FB8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H="1" flipV="1">
            <a:off x="9912096" y="3728898"/>
            <a:ext cx="33528" cy="1377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2E08D8-8AB1-464D-8079-91CB614DEC8B}"/>
              </a:ext>
            </a:extLst>
          </p:cNvPr>
          <p:cNvCxnSpPr>
            <a:cxnSpLocks/>
            <a:stCxn id="33" idx="4"/>
            <a:endCxn id="39" idx="0"/>
          </p:cNvCxnSpPr>
          <p:nvPr/>
        </p:nvCxnSpPr>
        <p:spPr>
          <a:xfrm>
            <a:off x="9221442" y="3981068"/>
            <a:ext cx="0" cy="806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8A99CD0-BBDC-4369-A51A-F39BCC23C03D}"/>
              </a:ext>
            </a:extLst>
          </p:cNvPr>
          <p:cNvCxnSpPr>
            <a:cxnSpLocks/>
            <a:stCxn id="40" idx="3"/>
            <a:endCxn id="32" idx="3"/>
          </p:cNvCxnSpPr>
          <p:nvPr/>
        </p:nvCxnSpPr>
        <p:spPr>
          <a:xfrm flipV="1">
            <a:off x="8280844" y="3806313"/>
            <a:ext cx="183477" cy="1304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66F81D-97BE-43E3-8C32-EAE6A6DF186C}"/>
              </a:ext>
            </a:extLst>
          </p:cNvPr>
          <p:cNvCxnSpPr>
            <a:cxnSpLocks/>
            <a:endCxn id="31" idx="7"/>
          </p:cNvCxnSpPr>
          <p:nvPr/>
        </p:nvCxnSpPr>
        <p:spPr>
          <a:xfrm flipV="1">
            <a:off x="7922987" y="3123486"/>
            <a:ext cx="252728" cy="1956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174A30-ED97-42E3-BE4F-CCCD32E7F9FF}"/>
              </a:ext>
            </a:extLst>
          </p:cNvPr>
          <p:cNvSpPr/>
          <p:nvPr/>
        </p:nvSpPr>
        <p:spPr>
          <a:xfrm>
            <a:off x="6537960" y="3026664"/>
            <a:ext cx="2134842" cy="1337060"/>
          </a:xfrm>
          <a:prstGeom prst="round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CEEB94-E3CC-423E-BB60-3B1791FEE7B2}"/>
              </a:ext>
            </a:extLst>
          </p:cNvPr>
          <p:cNvSpPr/>
          <p:nvPr/>
        </p:nvSpPr>
        <p:spPr>
          <a:xfrm>
            <a:off x="8674042" y="3293916"/>
            <a:ext cx="2523744" cy="1337060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4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3A6A-0CAB-4EBA-AA53-65276B0F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975"/>
            <a:ext cx="10515600" cy="1325563"/>
          </a:xfrm>
        </p:spPr>
        <p:txBody>
          <a:bodyPr/>
          <a:lstStyle/>
          <a:p>
            <a:r>
              <a:rPr lang="en-US" dirty="0"/>
              <a:t>Training Policy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27EF5-E4F0-4264-A08E-FC633B02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17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repeat the process</a:t>
            </a:r>
          </a:p>
          <a:p>
            <a:endParaRPr lang="en-US" dirty="0"/>
          </a:p>
          <a:p>
            <a:r>
              <a:rPr lang="en-US" dirty="0"/>
              <a:t>We notice that now the car goes a little further before crashing…</a:t>
            </a:r>
            <a:br>
              <a:rPr lang="en-US" dirty="0"/>
            </a:br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24" name="Picture 23" descr="A road with grass and trees on the side&#10;&#10;Description automatically generated with low confidence">
            <a:extLst>
              <a:ext uri="{FF2B5EF4-FFF2-40B4-BE49-F238E27FC236}">
                <a16:creationId xmlns:a16="http://schemas.microsoft.com/office/drawing/2014/main" id="{8A09D16D-54F4-4D29-BD29-601491FB4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99" y="2248851"/>
            <a:ext cx="5619750" cy="3162300"/>
          </a:xfrm>
          <a:prstGeom prst="rect">
            <a:avLst/>
          </a:prstGeom>
        </p:spPr>
      </p:pic>
      <p:pic>
        <p:nvPicPr>
          <p:cNvPr id="26" name="Picture 25" descr="A red car on a race track&#10;&#10;Description automatically generated">
            <a:extLst>
              <a:ext uri="{FF2B5EF4-FFF2-40B4-BE49-F238E27FC236}">
                <a16:creationId xmlns:a16="http://schemas.microsoft.com/office/drawing/2014/main" id="{4282E12C-416A-4A52-9CAB-79F09F9B2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144" y="3447640"/>
            <a:ext cx="1253412" cy="78338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7ECAD03-E199-4ADD-826F-48B22E87485F}"/>
              </a:ext>
            </a:extLst>
          </p:cNvPr>
          <p:cNvSpPr/>
          <p:nvPr/>
        </p:nvSpPr>
        <p:spPr>
          <a:xfrm>
            <a:off x="6880571" y="3108621"/>
            <a:ext cx="3772189" cy="811153"/>
          </a:xfrm>
          <a:custGeom>
            <a:avLst/>
            <a:gdLst>
              <a:gd name="connsiteX0" fmla="*/ 2523744 w 2523744"/>
              <a:gd name="connsiteY0" fmla="*/ 512064 h 547676"/>
              <a:gd name="connsiteX1" fmla="*/ 557784 w 2523744"/>
              <a:gd name="connsiteY1" fmla="*/ 493776 h 547676"/>
              <a:gd name="connsiteX2" fmla="*/ 0 w 2523744"/>
              <a:gd name="connsiteY2" fmla="*/ 0 h 5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3744" h="547676">
                <a:moveTo>
                  <a:pt x="2523744" y="512064"/>
                </a:moveTo>
                <a:cubicBezTo>
                  <a:pt x="1751076" y="545592"/>
                  <a:pt x="978408" y="579120"/>
                  <a:pt x="557784" y="493776"/>
                </a:cubicBezTo>
                <a:cubicBezTo>
                  <a:pt x="137160" y="408432"/>
                  <a:pt x="68580" y="204216"/>
                  <a:pt x="0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ar that has been involved in a accident&#10;&#10;Description automatically generated with medium confidence">
            <a:extLst>
              <a:ext uri="{FF2B5EF4-FFF2-40B4-BE49-F238E27FC236}">
                <a16:creationId xmlns:a16="http://schemas.microsoft.com/office/drawing/2014/main" id="{FE5F6E4C-39BD-4324-BB91-77FB8210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99" y="2352558"/>
            <a:ext cx="1260184" cy="70943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6A43063-C286-4D60-839A-9CDE8B89BFAF}"/>
              </a:ext>
            </a:extLst>
          </p:cNvPr>
          <p:cNvSpPr/>
          <p:nvPr/>
        </p:nvSpPr>
        <p:spPr>
          <a:xfrm>
            <a:off x="10568095" y="3821043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4ABA13-CDC5-4265-8C4C-48DAAB8DDED0}"/>
              </a:ext>
            </a:extLst>
          </p:cNvPr>
          <p:cNvSpPr/>
          <p:nvPr/>
        </p:nvSpPr>
        <p:spPr>
          <a:xfrm>
            <a:off x="6790267" y="3042439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1C9D0F-E749-4AF3-8F56-BCF890F53789}"/>
              </a:ext>
            </a:extLst>
          </p:cNvPr>
          <p:cNvSpPr/>
          <p:nvPr/>
        </p:nvSpPr>
        <p:spPr>
          <a:xfrm>
            <a:off x="7581787" y="3773999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A7EC77-AE0C-4436-AD3D-3C55CEB27E57}"/>
              </a:ext>
            </a:extLst>
          </p:cNvPr>
          <p:cNvSpPr/>
          <p:nvPr/>
        </p:nvSpPr>
        <p:spPr>
          <a:xfrm>
            <a:off x="8474664" y="3880484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08495E3-0DE1-48DA-AC19-F1F9A2294FC2}"/>
              </a:ext>
            </a:extLst>
          </p:cNvPr>
          <p:cNvSpPr/>
          <p:nvPr/>
        </p:nvSpPr>
        <p:spPr>
          <a:xfrm>
            <a:off x="9499074" y="3876809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A94B05-6CD9-4F91-9637-406705AA913A}"/>
                  </a:ext>
                </a:extLst>
              </p:cNvPr>
              <p:cNvSpPr txBox="1"/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A94B05-6CD9-4F91-9637-406705AA9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blipFill>
                <a:blip r:embed="rId5"/>
                <a:stretch>
                  <a:fillRect l="-585" r="-175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EC7E1C-B330-4639-86A7-7AB8A6E07D65}"/>
                  </a:ext>
                </a:extLst>
              </p:cNvPr>
              <p:cNvSpPr txBox="1"/>
              <p:nvPr/>
            </p:nvSpPr>
            <p:spPr>
              <a:xfrm>
                <a:off x="9032730" y="3326412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EC7E1C-B330-4639-86A7-7AB8A6E07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730" y="3326412"/>
                <a:ext cx="1042416" cy="338554"/>
              </a:xfrm>
              <a:prstGeom prst="rect">
                <a:avLst/>
              </a:prstGeom>
              <a:blipFill>
                <a:blip r:embed="rId6"/>
                <a:stretch>
                  <a:fillRect l="-585" r="-58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0153B0A-36DF-4CBF-BE67-3DC927616AF8}"/>
                  </a:ext>
                </a:extLst>
              </p:cNvPr>
              <p:cNvSpPr txBox="1"/>
              <p:nvPr/>
            </p:nvSpPr>
            <p:spPr>
              <a:xfrm>
                <a:off x="8008320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0153B0A-36DF-4CBF-BE67-3DC92761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320" y="4061746"/>
                <a:ext cx="1042416" cy="338554"/>
              </a:xfrm>
              <a:prstGeom prst="rect">
                <a:avLst/>
              </a:prstGeom>
              <a:blipFill>
                <a:blip r:embed="rId7"/>
                <a:stretch>
                  <a:fillRect l="-585" r="-175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382C16-B309-49ED-BD2E-BABB2DBA10B7}"/>
                  </a:ext>
                </a:extLst>
              </p:cNvPr>
              <p:cNvSpPr txBox="1"/>
              <p:nvPr/>
            </p:nvSpPr>
            <p:spPr>
              <a:xfrm>
                <a:off x="6371963" y="3821043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382C16-B309-49ED-BD2E-BABB2DBA1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963" y="3821043"/>
                <a:ext cx="1042416" cy="338554"/>
              </a:xfrm>
              <a:prstGeom prst="rect">
                <a:avLst/>
              </a:prstGeom>
              <a:blipFill>
                <a:blip r:embed="rId8"/>
                <a:stretch>
                  <a:fillRect r="-2339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BF09C-5E86-4CC5-BAD8-92DB04E635DB}"/>
                  </a:ext>
                </a:extLst>
              </p:cNvPr>
              <p:cNvSpPr txBox="1"/>
              <p:nvPr/>
            </p:nvSpPr>
            <p:spPr>
              <a:xfrm>
                <a:off x="7042995" y="310908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BF09C-5E86-4CC5-BAD8-92DB04E63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995" y="3109086"/>
                <a:ext cx="1042416" cy="338554"/>
              </a:xfrm>
              <a:prstGeom prst="rect">
                <a:avLst/>
              </a:prstGeom>
              <a:blipFill>
                <a:blip r:embed="rId9"/>
                <a:stretch>
                  <a:fillRect r="-117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30860E1-D563-42F6-91B5-A95C8ABAC34B}"/>
              </a:ext>
            </a:extLst>
          </p:cNvPr>
          <p:cNvCxnSpPr>
            <a:cxnSpLocks/>
          </p:cNvCxnSpPr>
          <p:nvPr/>
        </p:nvCxnSpPr>
        <p:spPr>
          <a:xfrm flipH="1" flipV="1">
            <a:off x="10649411" y="3921762"/>
            <a:ext cx="38796" cy="1401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735F27E-FE09-4D4D-8FDF-C278FDF03FB8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9553938" y="3693269"/>
            <a:ext cx="27622" cy="1835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2E08D8-8AB1-464D-8079-91CB614DEC8B}"/>
              </a:ext>
            </a:extLst>
          </p:cNvPr>
          <p:cNvCxnSpPr>
            <a:cxnSpLocks/>
            <a:stCxn id="33" idx="4"/>
            <a:endCxn id="39" idx="0"/>
          </p:cNvCxnSpPr>
          <p:nvPr/>
        </p:nvCxnSpPr>
        <p:spPr>
          <a:xfrm>
            <a:off x="8529528" y="3981068"/>
            <a:ext cx="0" cy="806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8A99CD0-BBDC-4369-A51A-F39BCC23C03D}"/>
              </a:ext>
            </a:extLst>
          </p:cNvPr>
          <p:cNvCxnSpPr>
            <a:cxnSpLocks/>
            <a:stCxn id="40" idx="3"/>
            <a:endCxn id="32" idx="3"/>
          </p:cNvCxnSpPr>
          <p:nvPr/>
        </p:nvCxnSpPr>
        <p:spPr>
          <a:xfrm flipV="1">
            <a:off x="7414379" y="3859853"/>
            <a:ext cx="183477" cy="1304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66F81D-97BE-43E3-8C32-EAE6A6DF186C}"/>
              </a:ext>
            </a:extLst>
          </p:cNvPr>
          <p:cNvCxnSpPr>
            <a:cxnSpLocks/>
            <a:stCxn id="41" idx="1"/>
            <a:endCxn id="27" idx="2"/>
          </p:cNvCxnSpPr>
          <p:nvPr/>
        </p:nvCxnSpPr>
        <p:spPr>
          <a:xfrm flipH="1" flipV="1">
            <a:off x="6880571" y="3108621"/>
            <a:ext cx="162424" cy="1697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174A30-ED97-42E3-BE4F-CCCD32E7F9FF}"/>
              </a:ext>
            </a:extLst>
          </p:cNvPr>
          <p:cNvSpPr/>
          <p:nvPr/>
        </p:nvSpPr>
        <p:spPr>
          <a:xfrm>
            <a:off x="6097716" y="2967778"/>
            <a:ext cx="2134842" cy="1337060"/>
          </a:xfrm>
          <a:prstGeom prst="round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CEEB94-E3CC-423E-BB60-3B1791FEE7B2}"/>
              </a:ext>
            </a:extLst>
          </p:cNvPr>
          <p:cNvSpPr/>
          <p:nvPr/>
        </p:nvSpPr>
        <p:spPr>
          <a:xfrm>
            <a:off x="8042320" y="3211954"/>
            <a:ext cx="3166212" cy="1337060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road with grass and trees on the side&#10;&#10;Description automatically generated with low confidence">
            <a:extLst>
              <a:ext uri="{FF2B5EF4-FFF2-40B4-BE49-F238E27FC236}">
                <a16:creationId xmlns:a16="http://schemas.microsoft.com/office/drawing/2014/main" id="{8A09D16D-54F4-4D29-BD29-601491FB4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99" y="2248851"/>
            <a:ext cx="5619750" cy="31623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1D80FD-E003-40B5-93BE-81666D902D5F}"/>
              </a:ext>
            </a:extLst>
          </p:cNvPr>
          <p:cNvSpPr/>
          <p:nvPr/>
        </p:nvSpPr>
        <p:spPr>
          <a:xfrm>
            <a:off x="6303325" y="3674390"/>
            <a:ext cx="4340291" cy="321930"/>
          </a:xfrm>
          <a:custGeom>
            <a:avLst/>
            <a:gdLst>
              <a:gd name="connsiteX0" fmla="*/ 4340291 w 4340291"/>
              <a:gd name="connsiteY0" fmla="*/ 202666 h 321930"/>
              <a:gd name="connsiteX1" fmla="*/ 3005267 w 4340291"/>
              <a:gd name="connsiteY1" fmla="*/ 102082 h 321930"/>
              <a:gd name="connsiteX2" fmla="*/ 1359347 w 4340291"/>
              <a:gd name="connsiteY2" fmla="*/ 321538 h 321930"/>
              <a:gd name="connsiteX3" fmla="*/ 170627 w 4340291"/>
              <a:gd name="connsiteY3" fmla="*/ 38074 h 321930"/>
              <a:gd name="connsiteX4" fmla="*/ 33467 w 4340291"/>
              <a:gd name="connsiteY4" fmla="*/ 10642 h 32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0291" h="321930">
                <a:moveTo>
                  <a:pt x="4340291" y="202666"/>
                </a:moveTo>
                <a:cubicBezTo>
                  <a:pt x="3921191" y="142468"/>
                  <a:pt x="3502091" y="82270"/>
                  <a:pt x="3005267" y="102082"/>
                </a:cubicBezTo>
                <a:cubicBezTo>
                  <a:pt x="2508443" y="121894"/>
                  <a:pt x="1831787" y="332206"/>
                  <a:pt x="1359347" y="321538"/>
                </a:cubicBezTo>
                <a:cubicBezTo>
                  <a:pt x="886907" y="310870"/>
                  <a:pt x="391607" y="89890"/>
                  <a:pt x="170627" y="38074"/>
                </a:cubicBezTo>
                <a:cubicBezTo>
                  <a:pt x="-50353" y="-13742"/>
                  <a:pt x="-8443" y="-1550"/>
                  <a:pt x="33467" y="10642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C3A6A-0CAB-4EBA-AA53-65276B0F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975"/>
            <a:ext cx="10515600" cy="1325563"/>
          </a:xfrm>
        </p:spPr>
        <p:txBody>
          <a:bodyPr/>
          <a:lstStyle/>
          <a:p>
            <a:r>
              <a:rPr lang="en-US" dirty="0"/>
              <a:t>Training Policy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27EF5-E4F0-4264-A08E-FC633B02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17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And again, and again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Until we are satisfied with the driving (no crashing!)</a:t>
            </a:r>
          </a:p>
          <a:p>
            <a:pPr marL="457200" lvl="1" indent="0">
              <a:buNone/>
            </a:pPr>
            <a:r>
              <a:rPr lang="en-US" dirty="0"/>
              <a:t>The car learned how not to crash without even knowing what the road lanes are</a:t>
            </a:r>
            <a:br>
              <a:rPr lang="en-US" dirty="0"/>
            </a:br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26" name="Picture 25" descr="A red car on a race track&#10;&#10;Description automatically generated">
            <a:extLst>
              <a:ext uri="{FF2B5EF4-FFF2-40B4-BE49-F238E27FC236}">
                <a16:creationId xmlns:a16="http://schemas.microsoft.com/office/drawing/2014/main" id="{4282E12C-416A-4A52-9CAB-79F09F9B2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144" y="3447640"/>
            <a:ext cx="1253412" cy="78338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6A43063-C286-4D60-839A-9CDE8B89BFAF}"/>
              </a:ext>
            </a:extLst>
          </p:cNvPr>
          <p:cNvSpPr/>
          <p:nvPr/>
        </p:nvSpPr>
        <p:spPr>
          <a:xfrm>
            <a:off x="10568095" y="3821043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4ABA13-CDC5-4265-8C4C-48DAAB8DDED0}"/>
              </a:ext>
            </a:extLst>
          </p:cNvPr>
          <p:cNvSpPr/>
          <p:nvPr/>
        </p:nvSpPr>
        <p:spPr>
          <a:xfrm>
            <a:off x="6269935" y="3624098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1C9D0F-E749-4AF3-8F56-BCF890F53789}"/>
              </a:ext>
            </a:extLst>
          </p:cNvPr>
          <p:cNvSpPr/>
          <p:nvPr/>
        </p:nvSpPr>
        <p:spPr>
          <a:xfrm>
            <a:off x="7242398" y="3909888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A7EC77-AE0C-4436-AD3D-3C55CEB27E57}"/>
              </a:ext>
            </a:extLst>
          </p:cNvPr>
          <p:cNvSpPr/>
          <p:nvPr/>
        </p:nvSpPr>
        <p:spPr>
          <a:xfrm>
            <a:off x="8474664" y="3862196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08495E3-0DE1-48DA-AC19-F1F9A2294FC2}"/>
              </a:ext>
            </a:extLst>
          </p:cNvPr>
          <p:cNvSpPr/>
          <p:nvPr/>
        </p:nvSpPr>
        <p:spPr>
          <a:xfrm>
            <a:off x="9444210" y="3730245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A94B05-6CD9-4F91-9637-406705AA913A}"/>
                  </a:ext>
                </a:extLst>
              </p:cNvPr>
              <p:cNvSpPr txBox="1"/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A94B05-6CD9-4F91-9637-406705AA9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blipFill>
                <a:blip r:embed="rId4"/>
                <a:stretch>
                  <a:fillRect l="-585" r="-175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EC7E1C-B330-4639-86A7-7AB8A6E07D65}"/>
                  </a:ext>
                </a:extLst>
              </p:cNvPr>
              <p:cNvSpPr txBox="1"/>
              <p:nvPr/>
            </p:nvSpPr>
            <p:spPr>
              <a:xfrm>
                <a:off x="8977866" y="313428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EC7E1C-B330-4639-86A7-7AB8A6E07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66" y="3134286"/>
                <a:ext cx="1042416" cy="338554"/>
              </a:xfrm>
              <a:prstGeom prst="rect">
                <a:avLst/>
              </a:prstGeom>
              <a:blipFill>
                <a:blip r:embed="rId5"/>
                <a:stretch>
                  <a:fillRect l="-585" r="-585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0153B0A-36DF-4CBF-BE67-3DC927616AF8}"/>
                  </a:ext>
                </a:extLst>
              </p:cNvPr>
              <p:cNvSpPr txBox="1"/>
              <p:nvPr/>
            </p:nvSpPr>
            <p:spPr>
              <a:xfrm>
                <a:off x="8008320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0153B0A-36DF-4CBF-BE67-3DC92761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320" y="4061746"/>
                <a:ext cx="1042416" cy="338554"/>
              </a:xfrm>
              <a:prstGeom prst="rect">
                <a:avLst/>
              </a:prstGeom>
              <a:blipFill>
                <a:blip r:embed="rId6"/>
                <a:stretch>
                  <a:fillRect l="-585" r="-175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382C16-B309-49ED-BD2E-BABB2DBA10B7}"/>
                  </a:ext>
                </a:extLst>
              </p:cNvPr>
              <p:cNvSpPr txBox="1"/>
              <p:nvPr/>
            </p:nvSpPr>
            <p:spPr>
              <a:xfrm>
                <a:off x="6629324" y="429369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6382C16-B309-49ED-BD2E-BABB2DBA1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24" y="4293696"/>
                <a:ext cx="1042416" cy="338554"/>
              </a:xfrm>
              <a:prstGeom prst="rect">
                <a:avLst/>
              </a:prstGeom>
              <a:blipFill>
                <a:blip r:embed="rId7"/>
                <a:stretch>
                  <a:fillRect r="-2339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BF09C-5E86-4CC5-BAD8-92DB04E635DB}"/>
                  </a:ext>
                </a:extLst>
              </p:cNvPr>
              <p:cNvSpPr txBox="1"/>
              <p:nvPr/>
            </p:nvSpPr>
            <p:spPr>
              <a:xfrm>
                <a:off x="6477474" y="3265892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ABF09C-5E86-4CC5-BAD8-92DB04E63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74" y="3265892"/>
                <a:ext cx="1042416" cy="338554"/>
              </a:xfrm>
              <a:prstGeom prst="rect">
                <a:avLst/>
              </a:prstGeom>
              <a:blipFill>
                <a:blip r:embed="rId8"/>
                <a:stretch>
                  <a:fillRect l="-585" r="-58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30860E1-D563-42F6-91B5-A95C8ABAC34B}"/>
              </a:ext>
            </a:extLst>
          </p:cNvPr>
          <p:cNvCxnSpPr>
            <a:cxnSpLocks/>
          </p:cNvCxnSpPr>
          <p:nvPr/>
        </p:nvCxnSpPr>
        <p:spPr>
          <a:xfrm flipH="1" flipV="1">
            <a:off x="10649411" y="3921762"/>
            <a:ext cx="38796" cy="1401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735F27E-FE09-4D4D-8FDF-C278FDF03FB8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9499074" y="3472840"/>
            <a:ext cx="0" cy="2574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2E08D8-8AB1-464D-8079-91CB614DEC8B}"/>
              </a:ext>
            </a:extLst>
          </p:cNvPr>
          <p:cNvCxnSpPr>
            <a:cxnSpLocks/>
            <a:stCxn id="33" idx="4"/>
            <a:endCxn id="39" idx="0"/>
          </p:cNvCxnSpPr>
          <p:nvPr/>
        </p:nvCxnSpPr>
        <p:spPr>
          <a:xfrm>
            <a:off x="8529528" y="3962780"/>
            <a:ext cx="0" cy="9896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8A99CD0-BBDC-4369-A51A-F39BCC23C03D}"/>
              </a:ext>
            </a:extLst>
          </p:cNvPr>
          <p:cNvCxnSpPr>
            <a:cxnSpLocks/>
            <a:stCxn id="40" idx="0"/>
            <a:endCxn id="32" idx="3"/>
          </p:cNvCxnSpPr>
          <p:nvPr/>
        </p:nvCxnSpPr>
        <p:spPr>
          <a:xfrm flipV="1">
            <a:off x="7150532" y="3995742"/>
            <a:ext cx="107935" cy="2979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66F81D-97BE-43E3-8C32-EAE6A6DF186C}"/>
              </a:ext>
            </a:extLst>
          </p:cNvPr>
          <p:cNvCxnSpPr>
            <a:cxnSpLocks/>
          </p:cNvCxnSpPr>
          <p:nvPr/>
        </p:nvCxnSpPr>
        <p:spPr>
          <a:xfrm flipV="1">
            <a:off x="6336120" y="3457854"/>
            <a:ext cx="130033" cy="2063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88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3A6A-0CAB-4EBA-AA53-65276B0F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Policy Gradient</a:t>
            </a:r>
          </a:p>
        </p:txBody>
      </p:sp>
      <p:pic>
        <p:nvPicPr>
          <p:cNvPr id="25" name="Picture 24" descr="A road with grass and trees on the side&#10;&#10;Description automatically generated with low confidence">
            <a:extLst>
              <a:ext uri="{FF2B5EF4-FFF2-40B4-BE49-F238E27FC236}">
                <a16:creationId xmlns:a16="http://schemas.microsoft.com/office/drawing/2014/main" id="{C536E112-8749-403B-961B-E66B42C84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99" y="2248851"/>
            <a:ext cx="5619750" cy="316230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1C77B73-4180-4CD2-86CB-2238FFB25C00}"/>
              </a:ext>
            </a:extLst>
          </p:cNvPr>
          <p:cNvSpPr/>
          <p:nvPr/>
        </p:nvSpPr>
        <p:spPr>
          <a:xfrm>
            <a:off x="6303325" y="3674390"/>
            <a:ext cx="4340291" cy="321930"/>
          </a:xfrm>
          <a:custGeom>
            <a:avLst/>
            <a:gdLst>
              <a:gd name="connsiteX0" fmla="*/ 4340291 w 4340291"/>
              <a:gd name="connsiteY0" fmla="*/ 202666 h 321930"/>
              <a:gd name="connsiteX1" fmla="*/ 3005267 w 4340291"/>
              <a:gd name="connsiteY1" fmla="*/ 102082 h 321930"/>
              <a:gd name="connsiteX2" fmla="*/ 1359347 w 4340291"/>
              <a:gd name="connsiteY2" fmla="*/ 321538 h 321930"/>
              <a:gd name="connsiteX3" fmla="*/ 170627 w 4340291"/>
              <a:gd name="connsiteY3" fmla="*/ 38074 h 321930"/>
              <a:gd name="connsiteX4" fmla="*/ 33467 w 4340291"/>
              <a:gd name="connsiteY4" fmla="*/ 10642 h 32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0291" h="321930">
                <a:moveTo>
                  <a:pt x="4340291" y="202666"/>
                </a:moveTo>
                <a:cubicBezTo>
                  <a:pt x="3921191" y="142468"/>
                  <a:pt x="3502091" y="82270"/>
                  <a:pt x="3005267" y="102082"/>
                </a:cubicBezTo>
                <a:cubicBezTo>
                  <a:pt x="2508443" y="121894"/>
                  <a:pt x="1831787" y="332206"/>
                  <a:pt x="1359347" y="321538"/>
                </a:cubicBezTo>
                <a:cubicBezTo>
                  <a:pt x="886907" y="310870"/>
                  <a:pt x="391607" y="89890"/>
                  <a:pt x="170627" y="38074"/>
                </a:cubicBezTo>
                <a:cubicBezTo>
                  <a:pt x="-50353" y="-13742"/>
                  <a:pt x="-8443" y="-1550"/>
                  <a:pt x="33467" y="10642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red car on a race track&#10;&#10;Description automatically generated">
            <a:extLst>
              <a:ext uri="{FF2B5EF4-FFF2-40B4-BE49-F238E27FC236}">
                <a16:creationId xmlns:a16="http://schemas.microsoft.com/office/drawing/2014/main" id="{74D269A3-556C-4F6F-8BD5-DF0C693D3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144" y="3447640"/>
            <a:ext cx="1253412" cy="78338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631637E-04E3-4A96-A102-D355A011CCED}"/>
              </a:ext>
            </a:extLst>
          </p:cNvPr>
          <p:cNvSpPr/>
          <p:nvPr/>
        </p:nvSpPr>
        <p:spPr>
          <a:xfrm>
            <a:off x="10568095" y="3821043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BFB2D3D-AB9E-4AB7-96F5-4467002720A3}"/>
              </a:ext>
            </a:extLst>
          </p:cNvPr>
          <p:cNvSpPr/>
          <p:nvPr/>
        </p:nvSpPr>
        <p:spPr>
          <a:xfrm>
            <a:off x="6269935" y="3624098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6F20F0-BCC7-49F2-B956-D161547E0F71}"/>
              </a:ext>
            </a:extLst>
          </p:cNvPr>
          <p:cNvSpPr/>
          <p:nvPr/>
        </p:nvSpPr>
        <p:spPr>
          <a:xfrm>
            <a:off x="7242398" y="3909888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4C8FA90-B976-486F-A6DB-16C669C5E591}"/>
              </a:ext>
            </a:extLst>
          </p:cNvPr>
          <p:cNvSpPr/>
          <p:nvPr/>
        </p:nvSpPr>
        <p:spPr>
          <a:xfrm>
            <a:off x="8474664" y="3862196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4D03E60-DAC2-4F6C-8280-555891F74D9B}"/>
              </a:ext>
            </a:extLst>
          </p:cNvPr>
          <p:cNvSpPr/>
          <p:nvPr/>
        </p:nvSpPr>
        <p:spPr>
          <a:xfrm>
            <a:off x="9444210" y="3730245"/>
            <a:ext cx="109728" cy="100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DEE72E6-93CF-4B1C-98A6-C9C0173B749F}"/>
                  </a:ext>
                </a:extLst>
              </p:cNvPr>
              <p:cNvSpPr txBox="1"/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DEE72E6-93CF-4B1C-98A6-C9C0173B7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183" y="4061746"/>
                <a:ext cx="1042416" cy="338554"/>
              </a:xfrm>
              <a:prstGeom prst="rect">
                <a:avLst/>
              </a:prstGeom>
              <a:blipFill>
                <a:blip r:embed="rId4"/>
                <a:stretch>
                  <a:fillRect l="-585" r="-175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EBA08CC-1056-413B-A1A9-5367D0D042D2}"/>
                  </a:ext>
                </a:extLst>
              </p:cNvPr>
              <p:cNvSpPr txBox="1"/>
              <p:nvPr/>
            </p:nvSpPr>
            <p:spPr>
              <a:xfrm>
                <a:off x="8977866" y="313428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EBA08CC-1056-413B-A1A9-5367D0D0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66" y="3134286"/>
                <a:ext cx="1042416" cy="338554"/>
              </a:xfrm>
              <a:prstGeom prst="rect">
                <a:avLst/>
              </a:prstGeom>
              <a:blipFill>
                <a:blip r:embed="rId5"/>
                <a:stretch>
                  <a:fillRect l="-585" r="-585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C3A1BC3-167F-4DCF-A7EC-D48A40E3D1C1}"/>
                  </a:ext>
                </a:extLst>
              </p:cNvPr>
              <p:cNvSpPr txBox="1"/>
              <p:nvPr/>
            </p:nvSpPr>
            <p:spPr>
              <a:xfrm>
                <a:off x="8008320" y="406174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C3A1BC3-167F-4DCF-A7EC-D48A40E3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320" y="4061746"/>
                <a:ext cx="1042416" cy="338554"/>
              </a:xfrm>
              <a:prstGeom prst="rect">
                <a:avLst/>
              </a:prstGeom>
              <a:blipFill>
                <a:blip r:embed="rId6"/>
                <a:stretch>
                  <a:fillRect l="-585" r="-175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8D2B6B-C365-461B-958F-7BCA4F88715F}"/>
                  </a:ext>
                </a:extLst>
              </p:cNvPr>
              <p:cNvSpPr txBox="1"/>
              <p:nvPr/>
            </p:nvSpPr>
            <p:spPr>
              <a:xfrm>
                <a:off x="6629324" y="4293696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8D2B6B-C365-461B-958F-7BCA4F887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24" y="4293696"/>
                <a:ext cx="1042416" cy="338554"/>
              </a:xfrm>
              <a:prstGeom prst="rect">
                <a:avLst/>
              </a:prstGeom>
              <a:blipFill>
                <a:blip r:embed="rId7"/>
                <a:stretch>
                  <a:fillRect r="-2339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1D3D25-F019-46CA-8DDA-4DA80423A009}"/>
                  </a:ext>
                </a:extLst>
              </p:cNvPr>
              <p:cNvSpPr txBox="1"/>
              <p:nvPr/>
            </p:nvSpPr>
            <p:spPr>
              <a:xfrm>
                <a:off x="6477474" y="3265892"/>
                <a:ext cx="10424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1D3D25-F019-46CA-8DDA-4DA80423A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74" y="3265892"/>
                <a:ext cx="1042416" cy="338554"/>
              </a:xfrm>
              <a:prstGeom prst="rect">
                <a:avLst/>
              </a:prstGeom>
              <a:blipFill>
                <a:blip r:embed="rId8"/>
                <a:stretch>
                  <a:fillRect l="-585" r="-58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801D072-F4D5-40DA-9997-1B1F11AE3D5C}"/>
              </a:ext>
            </a:extLst>
          </p:cNvPr>
          <p:cNvCxnSpPr>
            <a:cxnSpLocks/>
          </p:cNvCxnSpPr>
          <p:nvPr/>
        </p:nvCxnSpPr>
        <p:spPr>
          <a:xfrm flipH="1" flipV="1">
            <a:off x="10649411" y="3921762"/>
            <a:ext cx="38796" cy="1401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E80E468-85BB-4168-AF08-48B2D55D11B6}"/>
              </a:ext>
            </a:extLst>
          </p:cNvPr>
          <p:cNvCxnSpPr>
            <a:cxnSpLocks/>
            <a:stCxn id="52" idx="0"/>
            <a:endCxn id="54" idx="2"/>
          </p:cNvCxnSpPr>
          <p:nvPr/>
        </p:nvCxnSpPr>
        <p:spPr>
          <a:xfrm flipV="1">
            <a:off x="9499074" y="3472840"/>
            <a:ext cx="0" cy="2574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E49C35-1B01-4E20-8F8F-DDAFE7AE07A9}"/>
              </a:ext>
            </a:extLst>
          </p:cNvPr>
          <p:cNvCxnSpPr>
            <a:cxnSpLocks/>
            <a:stCxn id="51" idx="4"/>
            <a:endCxn id="55" idx="0"/>
          </p:cNvCxnSpPr>
          <p:nvPr/>
        </p:nvCxnSpPr>
        <p:spPr>
          <a:xfrm>
            <a:off x="8529528" y="3962780"/>
            <a:ext cx="0" cy="9896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00A8E34-50CC-4888-A0AA-E63553BA88F6}"/>
              </a:ext>
            </a:extLst>
          </p:cNvPr>
          <p:cNvCxnSpPr>
            <a:cxnSpLocks/>
            <a:stCxn id="56" idx="0"/>
            <a:endCxn id="50" idx="3"/>
          </p:cNvCxnSpPr>
          <p:nvPr/>
        </p:nvCxnSpPr>
        <p:spPr>
          <a:xfrm flipV="1">
            <a:off x="7150532" y="3995742"/>
            <a:ext cx="107935" cy="2979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D33B725-75BE-4F45-B796-3AC0D6917B1F}"/>
              </a:ext>
            </a:extLst>
          </p:cNvPr>
          <p:cNvCxnSpPr>
            <a:cxnSpLocks/>
          </p:cNvCxnSpPr>
          <p:nvPr/>
        </p:nvCxnSpPr>
        <p:spPr>
          <a:xfrm flipV="1">
            <a:off x="6336120" y="3457854"/>
            <a:ext cx="130033" cy="2063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812D62-4F15-4F96-8595-7B19F42A8DE1}"/>
              </a:ext>
            </a:extLst>
          </p:cNvPr>
          <p:cNvSpPr txBox="1"/>
          <p:nvPr/>
        </p:nvSpPr>
        <p:spPr>
          <a:xfrm>
            <a:off x="6629323" y="5969314"/>
            <a:ext cx="46269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But how to do these two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00911AFD-F842-4915-9276-F6E2DCFB3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1783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initialize the agent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9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run a “non-trained” policy until it “crashes”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record all the </a:t>
                </a:r>
                <a:r>
                  <a:rPr lang="en-US" dirty="0">
                    <a:solidFill>
                      <a:srgbClr val="7030A0"/>
                    </a:solidFill>
                  </a:rPr>
                  <a:t>states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7030A0"/>
                    </a:solidFill>
                  </a:rPr>
                  <a:t>actions</a:t>
                </a:r>
                <a:r>
                  <a:rPr lang="en-US" dirty="0"/>
                  <a:t>, and </a:t>
                </a:r>
                <a:r>
                  <a:rPr lang="en-US" dirty="0">
                    <a:solidFill>
                      <a:srgbClr val="7030A0"/>
                    </a:solidFill>
                  </a:rPr>
                  <a:t>rewards</a:t>
                </a:r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Decrease probability of actions that resulted in low reward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endParaRPr lang="en-US" sz="800" dirty="0">
                  <a:solidFill>
                    <a:schemeClr val="bg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Increase the probability of actions that results in high reward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00911AFD-F842-4915-9276-F6E2DCFB3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1783" cy="4351338"/>
              </a:xfrm>
              <a:blipFill>
                <a:blip r:embed="rId9"/>
                <a:stretch>
                  <a:fillRect l="-1893" t="-3361" r="-2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61A5BFD9-39FD-41AA-AF4B-34B2BCF107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340" y="3871335"/>
            <a:ext cx="6019800" cy="24574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1FF3FC-D8F6-4787-8ED5-FC6720E3E2F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127007" y="5998464"/>
            <a:ext cx="502316" cy="21707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86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Definitions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7058ED-6EAF-4085-A2C8-3D003D592DDF}"/>
              </a:ext>
            </a:extLst>
          </p:cNvPr>
          <p:cNvSpPr/>
          <p:nvPr/>
        </p:nvSpPr>
        <p:spPr>
          <a:xfrm>
            <a:off x="2213811" y="2743813"/>
            <a:ext cx="1684421" cy="13635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Agent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565BC1-DD62-4376-801A-507FDC2A7AA2}"/>
              </a:ext>
            </a:extLst>
          </p:cNvPr>
          <p:cNvSpPr/>
          <p:nvPr/>
        </p:nvSpPr>
        <p:spPr>
          <a:xfrm>
            <a:off x="7884695" y="2743814"/>
            <a:ext cx="1684421" cy="13635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Environment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183F7F6-EBC3-4237-B0D1-B4124B8B5FBF}"/>
              </a:ext>
            </a:extLst>
          </p:cNvPr>
          <p:cNvCxnSpPr>
            <a:cxnSpLocks/>
            <a:stCxn id="11" idx="0"/>
            <a:endCxn id="9" idx="0"/>
          </p:cNvCxnSpPr>
          <p:nvPr/>
        </p:nvCxnSpPr>
        <p:spPr>
          <a:xfrm rot="16200000" flipV="1">
            <a:off x="5891464" y="-91628"/>
            <a:ext cx="1" cy="5670884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579DA5E-9493-4635-8696-B793DD373277}"/>
              </a:ext>
            </a:extLst>
          </p:cNvPr>
          <p:cNvCxnSpPr>
            <a:stCxn id="9" idx="2"/>
            <a:endCxn id="11" idx="2"/>
          </p:cNvCxnSpPr>
          <p:nvPr/>
        </p:nvCxnSpPr>
        <p:spPr>
          <a:xfrm rot="16200000" flipH="1">
            <a:off x="5891464" y="1271950"/>
            <a:ext cx="1" cy="5670884"/>
          </a:xfrm>
          <a:prstGeom prst="bent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014129-1C98-4578-AD85-430752FD1120}"/>
                  </a:ext>
                </a:extLst>
              </p:cNvPr>
              <p:cNvSpPr txBox="1"/>
              <p:nvPr/>
            </p:nvSpPr>
            <p:spPr>
              <a:xfrm>
                <a:off x="5111415" y="2084415"/>
                <a:ext cx="209750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u="sng" dirty="0"/>
                  <a:t>Observations</a:t>
                </a:r>
              </a:p>
              <a:p>
                <a:endParaRPr lang="en-US" sz="600" u="sng" dirty="0"/>
              </a:p>
              <a:p>
                <a:r>
                  <a:rPr lang="en-US" dirty="0"/>
                  <a:t>(state changes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(reward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014129-1C98-4578-AD85-430752FD1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415" y="2084415"/>
                <a:ext cx="2097506" cy="1077218"/>
              </a:xfrm>
              <a:prstGeom prst="rect">
                <a:avLst/>
              </a:prstGeom>
              <a:blipFill>
                <a:blip r:embed="rId3"/>
                <a:stretch>
                  <a:fillRect l="-3768" t="-3955" r="-290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8CC7BE-E3A9-4711-A067-107A47296528}"/>
                  </a:ext>
                </a:extLst>
              </p:cNvPr>
              <p:cNvSpPr txBox="1"/>
              <p:nvPr/>
            </p:nvSpPr>
            <p:spPr>
              <a:xfrm>
                <a:off x="5482389" y="3985769"/>
                <a:ext cx="12272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sz="2200" u="sng" dirty="0"/>
                  <a:t>Actions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8CC7BE-E3A9-4711-A067-107A47296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89" y="3985769"/>
                <a:ext cx="1227222" cy="707886"/>
              </a:xfrm>
              <a:prstGeom prst="rect">
                <a:avLst/>
              </a:prstGeom>
              <a:blipFill>
                <a:blip r:embed="rId4"/>
                <a:stretch>
                  <a:fillRect l="-6436" t="-5172" b="-16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286AF2C-69F1-47EA-8D43-B2045B088DE1}"/>
              </a:ext>
            </a:extLst>
          </p:cNvPr>
          <p:cNvSpPr txBox="1"/>
          <p:nvPr/>
        </p:nvSpPr>
        <p:spPr>
          <a:xfrm>
            <a:off x="978567" y="5277853"/>
            <a:ext cx="99140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State</a:t>
            </a:r>
            <a:r>
              <a:rPr lang="en-US" sz="2200" dirty="0"/>
              <a:t> is a situation perceived by the agent (ex, an image perceived with your eyes)</a:t>
            </a:r>
          </a:p>
          <a:p>
            <a:r>
              <a:rPr lang="en-US" sz="2200" b="1" dirty="0"/>
              <a:t>Reward</a:t>
            </a:r>
            <a:r>
              <a:rPr lang="en-US" sz="2200" dirty="0"/>
              <a:t> is a feedback that measures the success (or failure) of the agent’s action</a:t>
            </a:r>
          </a:p>
          <a:p>
            <a:pPr lvl="1"/>
            <a:r>
              <a:rPr lang="en-US" dirty="0"/>
              <a:t>It could be </a:t>
            </a:r>
            <a:r>
              <a:rPr lang="en-US" dirty="0">
                <a:solidFill>
                  <a:srgbClr val="7030A0"/>
                </a:solidFill>
              </a:rPr>
              <a:t>immediate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</a:rPr>
              <a:t>delayed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3546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3A6A-0CAB-4EBA-AA53-65276B0F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27EF5-E4F0-4264-A08E-FC633B02B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8066" y="1690688"/>
                <a:ext cx="515178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define the </a:t>
                </a:r>
                <a:r>
                  <a:rPr lang="en-US" b="1" dirty="0"/>
                  <a:t>Loss</a:t>
                </a:r>
                <a:r>
                  <a:rPr lang="en-US" dirty="0"/>
                  <a:t> in this way: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probability of an action for a given state (log-likelihood of the action)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Reward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27EF5-E4F0-4264-A08E-FC633B02B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066" y="1690688"/>
                <a:ext cx="5151783" cy="4351338"/>
              </a:xfrm>
              <a:blipFill>
                <a:blip r:embed="rId3"/>
                <a:stretch>
                  <a:fillRect l="-213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A1DC0FD-54E3-41E9-B2E2-968BC4552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526220"/>
            <a:ext cx="6019800" cy="2457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CEE0E6-D8D4-4A08-AD37-A08D02D60451}"/>
                  </a:ext>
                </a:extLst>
              </p:cNvPr>
              <p:cNvSpPr txBox="1"/>
              <p:nvPr/>
            </p:nvSpPr>
            <p:spPr>
              <a:xfrm>
                <a:off x="708066" y="5523468"/>
                <a:ext cx="471601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buNone/>
                </a:pPr>
                <a:r>
                  <a:rPr lang="en-US" dirty="0"/>
                  <a:t>Ex,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 and the likelihood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high, the Loss will be great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This will make the action more likely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CEE0E6-D8D4-4A08-AD37-A08D02D6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66" y="5523468"/>
                <a:ext cx="4716018" cy="923330"/>
              </a:xfrm>
              <a:prstGeom prst="rect">
                <a:avLst/>
              </a:prstGeom>
              <a:blipFill>
                <a:blip r:embed="rId5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77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3A6A-0CAB-4EBA-AA53-65276B0F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Policy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27EF5-E4F0-4264-A08E-FC633B02B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8066" y="1690688"/>
                <a:ext cx="515178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define the </a:t>
                </a:r>
                <a:r>
                  <a:rPr lang="en-US" b="1" dirty="0"/>
                  <a:t>Loss</a:t>
                </a:r>
                <a:r>
                  <a:rPr lang="en-US" dirty="0"/>
                  <a:t> in this way: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Descent update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𝑳𝒐𝒔𝒔</m:t>
                      </m:r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en-US" sz="24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𝐬</m:t>
                                      </m:r>
                                    </m:e>
                                    <m:sub>
                                      <m:r>
                                        <a:rPr lang="en-US" sz="24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27EF5-E4F0-4264-A08E-FC633B02B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066" y="1690688"/>
                <a:ext cx="5151783" cy="4351338"/>
              </a:xfrm>
              <a:blipFill>
                <a:blip r:embed="rId3"/>
                <a:stretch>
                  <a:fillRect l="-213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A1DC0FD-54E3-41E9-B2E2-968BC4552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526220"/>
            <a:ext cx="6019800" cy="24574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F0DD9D-70CB-44D2-B81C-DF9840CA110C}"/>
              </a:ext>
            </a:extLst>
          </p:cNvPr>
          <p:cNvSpPr/>
          <p:nvPr/>
        </p:nvSpPr>
        <p:spPr>
          <a:xfrm>
            <a:off x="2816352" y="4764024"/>
            <a:ext cx="2743200" cy="60350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FB865-D5EA-41B2-80F8-EB3DF729E1D5}"/>
              </a:ext>
            </a:extLst>
          </p:cNvPr>
          <p:cNvSpPr txBox="1"/>
          <p:nvPr/>
        </p:nvSpPr>
        <p:spPr>
          <a:xfrm>
            <a:off x="2852927" y="5422392"/>
            <a:ext cx="27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  <a:r>
              <a:rPr lang="en-US" b="1" dirty="0"/>
              <a:t>Policy Gradient</a:t>
            </a:r>
          </a:p>
        </p:txBody>
      </p:sp>
    </p:spTree>
    <p:extLst>
      <p:ext uri="{BB962C8B-B14F-4D97-AF65-F5344CB8AC3E}">
        <p14:creationId xmlns:p14="http://schemas.microsoft.com/office/powerpoint/2010/main" val="12753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41EC-C060-45CB-8CFB-2F717DA0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Real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678D-96D9-4838-98B8-0823DA5C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Game of 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32432-74EE-4B83-AEAE-26E16392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5844"/>
            <a:ext cx="6867525" cy="3390900"/>
          </a:xfrm>
          <a:prstGeom prst="rect">
            <a:avLst/>
          </a:prstGeom>
        </p:spPr>
      </p:pic>
      <p:pic>
        <p:nvPicPr>
          <p:cNvPr id="7" name="Picture 6" descr="A picture containing checker&#10;&#10;Description automatically generated">
            <a:extLst>
              <a:ext uri="{FF2B5EF4-FFF2-40B4-BE49-F238E27FC236}">
                <a16:creationId xmlns:a16="http://schemas.microsoft.com/office/drawing/2014/main" id="{8981A0A8-B7D7-4310-9469-FE45D15F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77" y="2569713"/>
            <a:ext cx="3935935" cy="26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41EC-C060-45CB-8CFB-2F717DA0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Real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678D-96D9-4838-98B8-0823DA5C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9433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2016 AlphaGo defeats the human champion Lee Sedol (1-4).</a:t>
            </a:r>
          </a:p>
          <a:p>
            <a:pPr marL="0" indent="0">
              <a:buNone/>
            </a:pPr>
            <a:r>
              <a:rPr lang="en-US" dirty="0"/>
              <a:t>This is how it works:</a:t>
            </a:r>
          </a:p>
          <a:p>
            <a:pPr marL="0" indent="0">
              <a:buNone/>
            </a:pPr>
            <a:endParaRPr lang="en-US" sz="7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Deep learning model created observing human professionals playing </a:t>
            </a:r>
          </a:p>
          <a:p>
            <a:pPr marL="914400" lvl="2" indent="0">
              <a:buNone/>
            </a:pPr>
            <a:r>
              <a:rPr lang="en-US" dirty="0"/>
              <a:t>This is Supervised learning</a:t>
            </a:r>
          </a:p>
          <a:p>
            <a:pPr marL="914400" lvl="2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Self play to enhance the game quality (superhuman performance) </a:t>
            </a:r>
          </a:p>
          <a:p>
            <a:pPr marL="914400" lvl="2" indent="0">
              <a:buNone/>
            </a:pPr>
            <a:r>
              <a:rPr lang="en-US" dirty="0"/>
              <a:t>This is Reinforcement learning</a:t>
            </a:r>
          </a:p>
          <a:p>
            <a:pPr marL="914400" lvl="2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separate Deep learning model was trained on understanding how good the state of the board is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0" i="0" dirty="0">
                <a:effectLst/>
              </a:rPr>
              <a:t>Monte Carlo tree search is </a:t>
            </a:r>
            <a:r>
              <a:rPr lang="en-US" dirty="0"/>
              <a:t>used to search the best move</a:t>
            </a:r>
          </a:p>
        </p:txBody>
      </p:sp>
      <p:pic>
        <p:nvPicPr>
          <p:cNvPr id="7" name="Picture 6" descr="A picture containing checker&#10;&#10;Description automatically generated">
            <a:extLst>
              <a:ext uri="{FF2B5EF4-FFF2-40B4-BE49-F238E27FC236}">
                <a16:creationId xmlns:a16="http://schemas.microsoft.com/office/drawing/2014/main" id="{8981A0A8-B7D7-4310-9469-FE45D15FA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77" y="2569713"/>
            <a:ext cx="3935935" cy="26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2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41EC-C060-45CB-8CFB-2F717DA0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Real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678D-96D9-4838-98B8-0823DA5C6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94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2018 </a:t>
            </a:r>
            <a:r>
              <a:rPr lang="en-US" dirty="0" err="1"/>
              <a:t>AlphaZero</a:t>
            </a:r>
            <a:r>
              <a:rPr lang="en-US" dirty="0"/>
              <a:t> defeats Stockfish in Chess</a:t>
            </a:r>
          </a:p>
          <a:p>
            <a:pPr marL="0" indent="0">
              <a:buNone/>
            </a:pPr>
            <a:endParaRPr lang="en-US" sz="700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Purely Reinforcement learning</a:t>
            </a:r>
          </a:p>
          <a:p>
            <a:pPr marL="457200" lvl="1" indent="0">
              <a:buNone/>
            </a:pPr>
            <a:r>
              <a:rPr lang="en-US" dirty="0"/>
              <a:t>There was no pre-training on human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AlphaZero</a:t>
            </a:r>
            <a:r>
              <a:rPr lang="en-US" dirty="0"/>
              <a:t> defeats AlphaGo in the Game of 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5162E-729B-43AF-99BD-562096618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92" y="1825625"/>
            <a:ext cx="3610947" cy="36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4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5BD51-4B87-4630-8A39-B8B414996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12" y="728662"/>
            <a:ext cx="5438775" cy="5400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3B16C5-DB0F-49E6-AB82-837B323EC7CF}"/>
              </a:ext>
            </a:extLst>
          </p:cNvPr>
          <p:cNvSpPr txBox="1"/>
          <p:nvPr/>
        </p:nvSpPr>
        <p:spPr>
          <a:xfrm>
            <a:off x="3376612" y="270588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619D-FC5A-4670-BC44-6CDC2A5722F2}"/>
              </a:ext>
            </a:extLst>
          </p:cNvPr>
          <p:cNvSpPr txBox="1"/>
          <p:nvPr/>
        </p:nvSpPr>
        <p:spPr>
          <a:xfrm>
            <a:off x="3376612" y="629194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Stockfish 8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538135C-9370-49F6-B4E7-27A96C656536}"/>
              </a:ext>
            </a:extLst>
          </p:cNvPr>
          <p:cNvSpPr/>
          <p:nvPr/>
        </p:nvSpPr>
        <p:spPr>
          <a:xfrm rot="10800000">
            <a:off x="3758184" y="1051560"/>
            <a:ext cx="768096" cy="1609344"/>
          </a:xfrm>
          <a:prstGeom prst="bentArrow">
            <a:avLst/>
          </a:prstGeom>
          <a:solidFill>
            <a:srgbClr val="4472C4">
              <a:alpha val="60000"/>
            </a:srgbClr>
          </a:solidFill>
          <a:ln>
            <a:solidFill>
              <a:srgbClr val="2F528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4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9DBA88-368F-4D3E-8266-7BBE9E13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709612"/>
            <a:ext cx="5448300" cy="5438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3B16C5-DB0F-49E6-AB82-837B323EC7CF}"/>
              </a:ext>
            </a:extLst>
          </p:cNvPr>
          <p:cNvSpPr txBox="1"/>
          <p:nvPr/>
        </p:nvSpPr>
        <p:spPr>
          <a:xfrm>
            <a:off x="3376612" y="270588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619D-FC5A-4670-BC44-6CDC2A5722F2}"/>
              </a:ext>
            </a:extLst>
          </p:cNvPr>
          <p:cNvSpPr txBox="1"/>
          <p:nvPr/>
        </p:nvSpPr>
        <p:spPr>
          <a:xfrm>
            <a:off x="3376612" y="629194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Stockfish 8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2C99FB4-E757-4946-90B3-B72A1FC30729}"/>
              </a:ext>
            </a:extLst>
          </p:cNvPr>
          <p:cNvSpPr/>
          <p:nvPr/>
        </p:nvSpPr>
        <p:spPr>
          <a:xfrm rot="10800000">
            <a:off x="3751889" y="877824"/>
            <a:ext cx="658368" cy="457200"/>
          </a:xfrm>
          <a:prstGeom prst="rightArrow">
            <a:avLst/>
          </a:prstGeom>
          <a:solidFill>
            <a:srgbClr val="4472C4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FED8F-E314-4AAA-AB0F-FFFEBB9E61FE}"/>
              </a:ext>
            </a:extLst>
          </p:cNvPr>
          <p:cNvSpPr txBox="1"/>
          <p:nvPr/>
        </p:nvSpPr>
        <p:spPr>
          <a:xfrm>
            <a:off x="128016" y="2578608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noticed that, when </a:t>
            </a:r>
            <a:r>
              <a:rPr lang="en-US" dirty="0" err="1"/>
              <a:t>AlphaZero</a:t>
            </a:r>
            <a:r>
              <a:rPr lang="en-US" dirty="0"/>
              <a:t> has an advantage, it starts to simply consolidate its position</a:t>
            </a:r>
          </a:p>
        </p:txBody>
      </p:sp>
    </p:spTree>
    <p:extLst>
      <p:ext uri="{BB962C8B-B14F-4D97-AF65-F5344CB8AC3E}">
        <p14:creationId xmlns:p14="http://schemas.microsoft.com/office/powerpoint/2010/main" val="321412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B16C5-DB0F-49E6-AB82-837B323EC7CF}"/>
              </a:ext>
            </a:extLst>
          </p:cNvPr>
          <p:cNvSpPr txBox="1"/>
          <p:nvPr/>
        </p:nvSpPr>
        <p:spPr>
          <a:xfrm>
            <a:off x="3376612" y="270588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619D-FC5A-4670-BC44-6CDC2A5722F2}"/>
              </a:ext>
            </a:extLst>
          </p:cNvPr>
          <p:cNvSpPr txBox="1"/>
          <p:nvPr/>
        </p:nvSpPr>
        <p:spPr>
          <a:xfrm>
            <a:off x="3376612" y="629194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Stockfish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FED8F-E314-4AAA-AB0F-FFFEBB9E61FE}"/>
              </a:ext>
            </a:extLst>
          </p:cNvPr>
          <p:cNvSpPr txBox="1"/>
          <p:nvPr/>
        </p:nvSpPr>
        <p:spPr>
          <a:xfrm>
            <a:off x="128016" y="2578608"/>
            <a:ext cx="3017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Stockfish is VERY good at defending.</a:t>
            </a:r>
          </a:p>
          <a:p>
            <a:r>
              <a:rPr lang="en-US" dirty="0"/>
              <a:t>Moving the pawn in H4 is brilliant.</a:t>
            </a:r>
          </a:p>
          <a:p>
            <a:endParaRPr lang="en-US" dirty="0"/>
          </a:p>
          <a:p>
            <a:r>
              <a:rPr lang="en-US" dirty="0"/>
              <a:t>This blocks the black knight …</a:t>
            </a:r>
          </a:p>
          <a:p>
            <a:endParaRPr lang="en-US" dirty="0"/>
          </a:p>
          <a:p>
            <a:r>
              <a:rPr lang="en-US" dirty="0"/>
              <a:t>…but </a:t>
            </a:r>
            <a:r>
              <a:rPr lang="en-US" dirty="0" err="1"/>
              <a:t>AlphaZero</a:t>
            </a:r>
            <a:r>
              <a:rPr lang="en-US" dirty="0"/>
              <a:t> moves it anyway sacrificing it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1CB5C-3810-48AF-B45D-3FB13A73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714375"/>
            <a:ext cx="5448300" cy="54292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2C99FB4-E757-4946-90B3-B72A1FC30729}"/>
              </a:ext>
            </a:extLst>
          </p:cNvPr>
          <p:cNvSpPr/>
          <p:nvPr/>
        </p:nvSpPr>
        <p:spPr>
          <a:xfrm rot="16200000">
            <a:off x="7758194" y="4180040"/>
            <a:ext cx="1350847" cy="457200"/>
          </a:xfrm>
          <a:prstGeom prst="rightArrow">
            <a:avLst/>
          </a:prstGeom>
          <a:solidFill>
            <a:srgbClr val="7030A0">
              <a:alpha val="6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6DE13710-9D85-457D-A5B8-DE0243C0574F}"/>
              </a:ext>
            </a:extLst>
          </p:cNvPr>
          <p:cNvSpPr/>
          <p:nvPr/>
        </p:nvSpPr>
        <p:spPr>
          <a:xfrm>
            <a:off x="6300216" y="2953512"/>
            <a:ext cx="1444752" cy="6766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4472C4">
              <a:alpha val="60000"/>
            </a:srgbClr>
          </a:solidFill>
          <a:ln>
            <a:solidFill>
              <a:srgbClr val="2F528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12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197957-1D1F-4E7A-84E4-1C6D2ED9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714375"/>
            <a:ext cx="5429250" cy="5429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3B16C5-DB0F-49E6-AB82-837B323EC7CF}"/>
              </a:ext>
            </a:extLst>
          </p:cNvPr>
          <p:cNvSpPr txBox="1"/>
          <p:nvPr/>
        </p:nvSpPr>
        <p:spPr>
          <a:xfrm>
            <a:off x="3376612" y="270588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619D-FC5A-4670-BC44-6CDC2A5722F2}"/>
              </a:ext>
            </a:extLst>
          </p:cNvPr>
          <p:cNvSpPr txBox="1"/>
          <p:nvPr/>
        </p:nvSpPr>
        <p:spPr>
          <a:xfrm>
            <a:off x="3376612" y="629194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Stockfish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FED8F-E314-4AAA-AB0F-FFFEBB9E61FE}"/>
              </a:ext>
            </a:extLst>
          </p:cNvPr>
          <p:cNvSpPr txBox="1"/>
          <p:nvPr/>
        </p:nvSpPr>
        <p:spPr>
          <a:xfrm>
            <a:off x="128016" y="2578608"/>
            <a:ext cx="3017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Winning position for </a:t>
            </a:r>
            <a:r>
              <a:rPr lang="en-US" dirty="0" err="1"/>
              <a:t>AlphaZero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AlphaZero</a:t>
            </a:r>
            <a:r>
              <a:rPr lang="en-US" dirty="0"/>
              <a:t> idea is to move the rook to the H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dirty="0" err="1"/>
              <a:t>StockFish</a:t>
            </a:r>
            <a:r>
              <a:rPr lang="en-US" dirty="0"/>
              <a:t> is really a great defender and finds the </a:t>
            </a:r>
            <a:r>
              <a:rPr lang="en-US" dirty="0" err="1"/>
              <a:t>defence</a:t>
            </a: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6DE13710-9D85-457D-A5B8-DE0243C0574F}"/>
              </a:ext>
            </a:extLst>
          </p:cNvPr>
          <p:cNvSpPr/>
          <p:nvPr/>
        </p:nvSpPr>
        <p:spPr>
          <a:xfrm flipV="1">
            <a:off x="6923433" y="1670665"/>
            <a:ext cx="1444752" cy="100299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4472C4">
              <a:alpha val="60000"/>
            </a:srgbClr>
          </a:solidFill>
          <a:ln>
            <a:solidFill>
              <a:srgbClr val="2F528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00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B16C5-DB0F-49E6-AB82-837B323EC7CF}"/>
              </a:ext>
            </a:extLst>
          </p:cNvPr>
          <p:cNvSpPr txBox="1"/>
          <p:nvPr/>
        </p:nvSpPr>
        <p:spPr>
          <a:xfrm>
            <a:off x="3376612" y="270588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619D-FC5A-4670-BC44-6CDC2A5722F2}"/>
              </a:ext>
            </a:extLst>
          </p:cNvPr>
          <p:cNvSpPr txBox="1"/>
          <p:nvPr/>
        </p:nvSpPr>
        <p:spPr>
          <a:xfrm>
            <a:off x="3376612" y="629194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Stockfish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FED8F-E314-4AAA-AB0F-FFFEBB9E61FE}"/>
              </a:ext>
            </a:extLst>
          </p:cNvPr>
          <p:cNvSpPr txBox="1"/>
          <p:nvPr/>
        </p:nvSpPr>
        <p:spPr>
          <a:xfrm>
            <a:off x="128016" y="2578608"/>
            <a:ext cx="3017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Winning position for </a:t>
            </a:r>
            <a:r>
              <a:rPr lang="en-US" dirty="0" err="1"/>
              <a:t>AlphaZero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AlphaZero</a:t>
            </a:r>
            <a:r>
              <a:rPr lang="en-US" dirty="0"/>
              <a:t> idea is to move the rook to the H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dirty="0" err="1"/>
              <a:t>StockFish</a:t>
            </a:r>
            <a:r>
              <a:rPr lang="en-US" dirty="0"/>
              <a:t> is really a great defender and finds the </a:t>
            </a:r>
            <a:r>
              <a:rPr lang="en-US" dirty="0" err="1"/>
              <a:t>defence</a:t>
            </a: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F97AC-80F1-45A5-A895-7BD2E442E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723900"/>
            <a:ext cx="5429250" cy="54102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2202F6D-469B-453B-B24C-3528DCFEB08F}"/>
              </a:ext>
            </a:extLst>
          </p:cNvPr>
          <p:cNvSpPr/>
          <p:nvPr/>
        </p:nvSpPr>
        <p:spPr>
          <a:xfrm rot="16200000">
            <a:off x="6655111" y="4576571"/>
            <a:ext cx="850392" cy="457200"/>
          </a:xfrm>
          <a:prstGeom prst="rightArrow">
            <a:avLst/>
          </a:prstGeom>
          <a:solidFill>
            <a:srgbClr val="7030A0">
              <a:alpha val="6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41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Total Reward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9116939" cy="4119172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200" b="1" dirty="0"/>
                  <a:t>Return or Total Reward: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3200" dirty="0"/>
              </a:p>
              <a:p>
                <a:r>
                  <a:rPr lang="en-US" sz="2200" dirty="0"/>
                  <a:t>Sum of all the rewards collected from time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b="0" dirty="0"/>
                  <a:t> to infinity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b="1" dirty="0"/>
                  <a:t>Discounted Total Reward</a:t>
                </a:r>
                <a:r>
                  <a:rPr lang="en-US" sz="22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sup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p>
                            </m:sSup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3200" b="0" dirty="0"/>
              </a:p>
              <a:p>
                <a:r>
                  <a:rPr lang="en-US" sz="2200" dirty="0"/>
                  <a:t>The </a:t>
                </a:r>
                <a:r>
                  <a:rPr lang="en-US" sz="2200" dirty="0">
                    <a:solidFill>
                      <a:srgbClr val="7030A0"/>
                    </a:solidFill>
                  </a:rPr>
                  <a:t>discount factor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200" b="0" dirty="0"/>
                  <a:t> 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r>
                  <a:rPr lang="en-US" sz="2200" b="0" dirty="0"/>
                  <a:t> dampens the effect of the rewards</a:t>
                </a:r>
              </a:p>
              <a:p>
                <a:r>
                  <a:rPr lang="en-US" sz="2200" dirty="0"/>
                  <a:t>This makes </a:t>
                </a:r>
                <a:r>
                  <a:rPr lang="en-US" sz="2200" dirty="0">
                    <a:solidFill>
                      <a:srgbClr val="7030A0"/>
                    </a:solidFill>
                  </a:rPr>
                  <a:t>future rewards less important </a:t>
                </a:r>
                <a:r>
                  <a:rPr lang="en-US" sz="2200" dirty="0"/>
                  <a:t>than immediate ones</a:t>
                </a:r>
              </a:p>
              <a:p>
                <a:pPr marL="0" indent="0">
                  <a:buNone/>
                </a:pPr>
                <a:endParaRPr lang="en-US" sz="22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9116939" cy="4119172"/>
              </a:xfr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3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B16C5-DB0F-49E6-AB82-837B323EC7CF}"/>
              </a:ext>
            </a:extLst>
          </p:cNvPr>
          <p:cNvSpPr txBox="1"/>
          <p:nvPr/>
        </p:nvSpPr>
        <p:spPr>
          <a:xfrm>
            <a:off x="3376612" y="270588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619D-FC5A-4670-BC44-6CDC2A5722F2}"/>
              </a:ext>
            </a:extLst>
          </p:cNvPr>
          <p:cNvSpPr txBox="1"/>
          <p:nvPr/>
        </p:nvSpPr>
        <p:spPr>
          <a:xfrm>
            <a:off x="3376612" y="629194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Stockfish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FED8F-E314-4AAA-AB0F-FFFEBB9E61FE}"/>
              </a:ext>
            </a:extLst>
          </p:cNvPr>
          <p:cNvSpPr txBox="1"/>
          <p:nvPr/>
        </p:nvSpPr>
        <p:spPr>
          <a:xfrm>
            <a:off x="128016" y="2578608"/>
            <a:ext cx="3017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AlphaZero</a:t>
            </a:r>
            <a:r>
              <a:rPr lang="en-US" dirty="0"/>
              <a:t> decides to not </a:t>
            </a:r>
            <a:r>
              <a:rPr lang="en-US" dirty="0" err="1"/>
              <a:t>defende</a:t>
            </a:r>
            <a:r>
              <a:rPr lang="en-US" dirty="0"/>
              <a:t> the queen</a:t>
            </a:r>
          </a:p>
          <a:p>
            <a:endParaRPr lang="en-US" dirty="0"/>
          </a:p>
          <a:p>
            <a:r>
              <a:rPr lang="en-US" dirty="0"/>
              <a:t>In here, white captures the queen, loses its queen, but gain the black knight</a:t>
            </a:r>
          </a:p>
          <a:p>
            <a:endParaRPr lang="en-US" dirty="0"/>
          </a:p>
          <a:p>
            <a:r>
              <a:rPr lang="en-US" dirty="0"/>
              <a:t>End of the story for Black…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A5BB3-4C32-44FA-8308-80D79676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723900"/>
            <a:ext cx="54292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B16C5-DB0F-49E6-AB82-837B323EC7CF}"/>
              </a:ext>
            </a:extLst>
          </p:cNvPr>
          <p:cNvSpPr txBox="1"/>
          <p:nvPr/>
        </p:nvSpPr>
        <p:spPr>
          <a:xfrm>
            <a:off x="3376612" y="270588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619D-FC5A-4670-BC44-6CDC2A5722F2}"/>
              </a:ext>
            </a:extLst>
          </p:cNvPr>
          <p:cNvSpPr txBox="1"/>
          <p:nvPr/>
        </p:nvSpPr>
        <p:spPr>
          <a:xfrm>
            <a:off x="3376612" y="629194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Stockfish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FED8F-E314-4AAA-AB0F-FFFEBB9E61FE}"/>
              </a:ext>
            </a:extLst>
          </p:cNvPr>
          <p:cNvSpPr txBox="1"/>
          <p:nvPr/>
        </p:nvSpPr>
        <p:spPr>
          <a:xfrm>
            <a:off x="128016" y="2578608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</a:t>
            </a:r>
            <a:r>
              <a:rPr lang="en-US" dirty="0" err="1"/>
              <a:t>AlphaZero</a:t>
            </a:r>
            <a:r>
              <a:rPr lang="en-US" dirty="0"/>
              <a:t> finds an amazing move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A5BB3-4C32-44FA-8308-80D79676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723900"/>
            <a:ext cx="5429250" cy="54102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5F5FB07-1C0F-41CB-8C9B-714B91790D9A}"/>
              </a:ext>
            </a:extLst>
          </p:cNvPr>
          <p:cNvSpPr/>
          <p:nvPr/>
        </p:nvSpPr>
        <p:spPr>
          <a:xfrm rot="2638258">
            <a:off x="6131370" y="3310128"/>
            <a:ext cx="2770146" cy="457200"/>
          </a:xfrm>
          <a:prstGeom prst="rightArrow">
            <a:avLst/>
          </a:prstGeom>
          <a:solidFill>
            <a:srgbClr val="4472C4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9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4EABF-E0C4-4028-AB4F-0E5E96F4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714375"/>
            <a:ext cx="5448300" cy="5429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3B16C5-DB0F-49E6-AB82-837B323EC7CF}"/>
              </a:ext>
            </a:extLst>
          </p:cNvPr>
          <p:cNvSpPr txBox="1"/>
          <p:nvPr/>
        </p:nvSpPr>
        <p:spPr>
          <a:xfrm>
            <a:off x="3376612" y="270588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619D-FC5A-4670-BC44-6CDC2A5722F2}"/>
              </a:ext>
            </a:extLst>
          </p:cNvPr>
          <p:cNvSpPr txBox="1"/>
          <p:nvPr/>
        </p:nvSpPr>
        <p:spPr>
          <a:xfrm>
            <a:off x="3376612" y="629194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Stockfish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FED8F-E314-4AAA-AB0F-FFFEBB9E61FE}"/>
              </a:ext>
            </a:extLst>
          </p:cNvPr>
          <p:cNvSpPr txBox="1"/>
          <p:nvPr/>
        </p:nvSpPr>
        <p:spPr>
          <a:xfrm>
            <a:off x="128016" y="2578608"/>
            <a:ext cx="301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few captures, Black situation seems quite bad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9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B16C5-DB0F-49E6-AB82-837B323EC7CF}"/>
              </a:ext>
            </a:extLst>
          </p:cNvPr>
          <p:cNvSpPr txBox="1"/>
          <p:nvPr/>
        </p:nvSpPr>
        <p:spPr>
          <a:xfrm>
            <a:off x="3376612" y="270588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619D-FC5A-4670-BC44-6CDC2A5722F2}"/>
              </a:ext>
            </a:extLst>
          </p:cNvPr>
          <p:cNvSpPr txBox="1"/>
          <p:nvPr/>
        </p:nvSpPr>
        <p:spPr>
          <a:xfrm>
            <a:off x="3376612" y="629194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Stockfish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FED8F-E314-4AAA-AB0F-FFFEBB9E61FE}"/>
              </a:ext>
            </a:extLst>
          </p:cNvPr>
          <p:cNvSpPr txBox="1"/>
          <p:nvPr/>
        </p:nvSpPr>
        <p:spPr>
          <a:xfrm>
            <a:off x="128016" y="2578608"/>
            <a:ext cx="3017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few captures, Black situation seems quite bad</a:t>
            </a:r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dirty="0" err="1"/>
              <a:t>AlphaZero</a:t>
            </a:r>
            <a:r>
              <a:rPr lang="en-US" dirty="0"/>
              <a:t> keeps exchanging pieces without giving up…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7422B-1DAA-4A3B-8BA8-15F1A91CB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37" y="709612"/>
            <a:ext cx="5419725" cy="54387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E8FF6C-4189-4136-8447-9A37C306BE18}"/>
              </a:ext>
            </a:extLst>
          </p:cNvPr>
          <p:cNvSpPr/>
          <p:nvPr/>
        </p:nvSpPr>
        <p:spPr>
          <a:xfrm rot="10800000">
            <a:off x="6446520" y="4886932"/>
            <a:ext cx="1997796" cy="457200"/>
          </a:xfrm>
          <a:prstGeom prst="rightArrow">
            <a:avLst/>
          </a:prstGeom>
          <a:solidFill>
            <a:srgbClr val="4472C4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3B16C5-DB0F-49E6-AB82-837B323EC7CF}"/>
              </a:ext>
            </a:extLst>
          </p:cNvPr>
          <p:cNvSpPr txBox="1"/>
          <p:nvPr/>
        </p:nvSpPr>
        <p:spPr>
          <a:xfrm>
            <a:off x="3376612" y="270588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AlphaZero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C619D-FC5A-4670-BC44-6CDC2A5722F2}"/>
              </a:ext>
            </a:extLst>
          </p:cNvPr>
          <p:cNvSpPr txBox="1"/>
          <p:nvPr/>
        </p:nvSpPr>
        <p:spPr>
          <a:xfrm>
            <a:off x="3376612" y="629194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Stockfish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FED8F-E314-4AAA-AB0F-FFFEBB9E61FE}"/>
              </a:ext>
            </a:extLst>
          </p:cNvPr>
          <p:cNvSpPr txBox="1"/>
          <p:nvPr/>
        </p:nvSpPr>
        <p:spPr>
          <a:xfrm>
            <a:off x="128016" y="2578608"/>
            <a:ext cx="3017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move of the match</a:t>
            </a:r>
          </a:p>
          <a:p>
            <a:r>
              <a:rPr lang="en-US" dirty="0"/>
              <a:t>White gives 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94DFE-CD7E-4177-9CCB-0F0354C5B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736621"/>
            <a:ext cx="5285232" cy="52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5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C22B7-DAA2-4E97-A3B0-EE026C2AC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700" y="2445105"/>
            <a:ext cx="6686550" cy="1781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7CD094-CBDA-4F23-B8F1-CEF4DCEA52AA}"/>
              </a:ext>
            </a:extLst>
          </p:cNvPr>
          <p:cNvSpPr txBox="1"/>
          <p:nvPr/>
        </p:nvSpPr>
        <p:spPr>
          <a:xfrm>
            <a:off x="3088433" y="4460032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AlphaStar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77B50-C3A9-4D12-B025-5E1717E91941}"/>
              </a:ext>
            </a:extLst>
          </p:cNvPr>
          <p:cNvSpPr txBox="1"/>
          <p:nvPr/>
        </p:nvSpPr>
        <p:spPr>
          <a:xfrm>
            <a:off x="7626221" y="4459250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MaNa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F35EE-AB5A-4365-98D1-0F094BBAC953}"/>
              </a:ext>
            </a:extLst>
          </p:cNvPr>
          <p:cNvSpPr txBox="1"/>
          <p:nvPr/>
        </p:nvSpPr>
        <p:spPr>
          <a:xfrm>
            <a:off x="1492898" y="5094515"/>
            <a:ext cx="540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AlphaStar</a:t>
            </a:r>
            <a:r>
              <a:rPr lang="en-US" dirty="0"/>
              <a:t> is a </a:t>
            </a:r>
            <a:r>
              <a:rPr lang="en-US" dirty="0" err="1"/>
              <a:t>Deepmind’s</a:t>
            </a:r>
            <a:r>
              <a:rPr lang="en-US" dirty="0"/>
              <a:t> bot by Google</a:t>
            </a:r>
          </a:p>
          <a:p>
            <a:r>
              <a:rPr lang="en-US" dirty="0" err="1"/>
              <a:t>MaNa</a:t>
            </a:r>
            <a:r>
              <a:rPr lang="en-US" dirty="0"/>
              <a:t> is the best player in the </a:t>
            </a:r>
            <a:r>
              <a:rPr lang="en-US" dirty="0" err="1"/>
              <a:t>TeamLiquid</a:t>
            </a:r>
            <a:r>
              <a:rPr lang="en-US" dirty="0"/>
              <a:t>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36D6E-00E3-4527-A78E-F885C04E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Real Life</a:t>
            </a:r>
          </a:p>
        </p:txBody>
      </p:sp>
    </p:spTree>
    <p:extLst>
      <p:ext uri="{BB962C8B-B14F-4D97-AF65-F5344CB8AC3E}">
        <p14:creationId xmlns:p14="http://schemas.microsoft.com/office/powerpoint/2010/main" val="295237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0C43ADB-B0FF-4871-91DA-1A24AC92D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2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375D-2481-44D8-8C2B-FF4A60AD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</a:t>
            </a:r>
            <a:r>
              <a:rPr lang="en-US" dirty="0" err="1"/>
              <a:t>MaNa</a:t>
            </a:r>
            <a:r>
              <a:rPr lang="en-US" dirty="0"/>
              <a:t> lose?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6D0A8-AE81-45C0-A306-664CE5E6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MaNa</a:t>
            </a:r>
            <a:r>
              <a:rPr lang="en-US" dirty="0"/>
              <a:t> trained on StarCraft II since he was 5</a:t>
            </a:r>
          </a:p>
          <a:p>
            <a:endParaRPr lang="en-US" dirty="0"/>
          </a:p>
          <a:p>
            <a:r>
              <a:rPr lang="en-US" dirty="0" err="1"/>
              <a:t>MaNa</a:t>
            </a:r>
            <a:r>
              <a:rPr lang="en-US" dirty="0"/>
              <a:t> referenced at the bot as “he”</a:t>
            </a:r>
          </a:p>
          <a:p>
            <a:pPr marL="457200" lvl="1" indent="0">
              <a:buNone/>
            </a:pPr>
            <a:r>
              <a:rPr lang="en-US" dirty="0"/>
              <a:t>“His” moves where totally human-like</a:t>
            </a:r>
          </a:p>
          <a:p>
            <a:endParaRPr lang="en-US" dirty="0"/>
          </a:p>
          <a:p>
            <a:r>
              <a:rPr lang="en-US" dirty="0"/>
              <a:t>Our brain tries to </a:t>
            </a:r>
            <a:r>
              <a:rPr lang="en-US" dirty="0">
                <a:solidFill>
                  <a:srgbClr val="C00000"/>
                </a:solidFill>
              </a:rPr>
              <a:t>minimize the noise </a:t>
            </a:r>
            <a:r>
              <a:rPr lang="en-US" dirty="0"/>
              <a:t>by filtering out things which it perceives to be irrelevant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MaNa’s</a:t>
            </a:r>
            <a:r>
              <a:rPr lang="en-US" dirty="0"/>
              <a:t> brain was automatically skipping information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AlphaStar</a:t>
            </a:r>
            <a:r>
              <a:rPr lang="en-US" dirty="0"/>
              <a:t> did not</a:t>
            </a:r>
          </a:p>
        </p:txBody>
      </p:sp>
    </p:spTree>
    <p:extLst>
      <p:ext uri="{BB962C8B-B14F-4D97-AF65-F5344CB8AC3E}">
        <p14:creationId xmlns:p14="http://schemas.microsoft.com/office/powerpoint/2010/main" val="387320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375D-2481-44D8-8C2B-FF4A60AD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6D0A8-AE81-45C0-A306-664CE5E6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“This bot is high GM for sure[…] </a:t>
            </a:r>
            <a:r>
              <a:rPr lang="en-US" i="1" dirty="0" err="1"/>
              <a:t>AlphaStar</a:t>
            </a:r>
            <a:r>
              <a:rPr lang="en-US" i="1" dirty="0"/>
              <a:t> was killing him from the beginning but then </a:t>
            </a:r>
            <a:r>
              <a:rPr lang="en-US" i="1" dirty="0" err="1"/>
              <a:t>MaNa</a:t>
            </a:r>
            <a:r>
              <a:rPr lang="en-US" i="1" dirty="0"/>
              <a:t> found a huge weakness. The bot didn't know how to deal with warp prism harass. Bought </a:t>
            </a:r>
            <a:r>
              <a:rPr lang="en-US" i="1" dirty="0" err="1"/>
              <a:t>MaNa</a:t>
            </a:r>
            <a:r>
              <a:rPr lang="en-US" i="1" dirty="0"/>
              <a:t> a ton of time when all the bot needed to do was build a phoenix to kill the prism. </a:t>
            </a:r>
          </a:p>
          <a:p>
            <a:pPr marL="0" indent="0">
              <a:buNone/>
            </a:pPr>
            <a:r>
              <a:rPr lang="en-US" i="1" dirty="0"/>
              <a:t>Let's go humanity!” </a:t>
            </a:r>
            <a:r>
              <a:rPr lang="en-US" dirty="0"/>
              <a:t>- u/</a:t>
            </a:r>
            <a:r>
              <a:rPr lang="en-US" dirty="0" err="1"/>
              <a:t>Reckie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Other issues: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AlphaStar</a:t>
            </a:r>
            <a:r>
              <a:rPr lang="en-US" dirty="0"/>
              <a:t> had ~1000 APM (Actions Per Minute)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It was able to “see” the full map at once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Its microeconomy was “too good”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59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375D-2481-44D8-8C2B-FF4A60AD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6D0A8-AE81-45C0-A306-664CE5E6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Taking care of this issues… </a:t>
            </a:r>
            <a:r>
              <a:rPr lang="en-US" dirty="0" err="1"/>
              <a:t>AlphaStar</a:t>
            </a:r>
            <a:r>
              <a:rPr lang="en-US" dirty="0"/>
              <a:t> lost against </a:t>
            </a:r>
            <a:r>
              <a:rPr lang="en-US" dirty="0" err="1"/>
              <a:t>MaNa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2018, the world champion was </a:t>
            </a:r>
            <a:r>
              <a:rPr lang="en-US" dirty="0" err="1"/>
              <a:t>Serral</a:t>
            </a:r>
            <a:r>
              <a:rPr lang="en-US" dirty="0"/>
              <a:t>. </a:t>
            </a:r>
            <a:r>
              <a:rPr lang="en-US" dirty="0" err="1"/>
              <a:t>AlphaStar</a:t>
            </a:r>
            <a:r>
              <a:rPr lang="en-US" dirty="0"/>
              <a:t> did not compete against him.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Other issues: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AlphaStar</a:t>
            </a:r>
            <a:r>
              <a:rPr lang="en-US" dirty="0"/>
              <a:t> had ~1000 APM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It was able to “see” the full map at once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Its microeconomy was “too good”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5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Q-function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10972800" cy="4119172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endParaRPr lang="en-US" sz="2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/>
              </a:p>
              <a:p>
                <a:endParaRPr lang="en-US" sz="2200" dirty="0"/>
              </a:p>
              <a:p>
                <a:r>
                  <a:rPr lang="en-US" sz="2200" b="1" dirty="0"/>
                  <a:t>Q-function</a:t>
                </a:r>
                <a:r>
                  <a:rPr lang="en-US" sz="2200" dirty="0"/>
                  <a:t> captures the </a:t>
                </a:r>
                <a:r>
                  <a:rPr lang="en-US" sz="2200" dirty="0">
                    <a:solidFill>
                      <a:srgbClr val="7030A0"/>
                    </a:solidFill>
                  </a:rPr>
                  <a:t>expected total future reward </a:t>
                </a:r>
                <a:r>
                  <a:rPr lang="en-US" sz="2200" dirty="0"/>
                  <a:t>an agent in state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b="0" dirty="0"/>
                  <a:t> can receive by executing action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200" b="0" dirty="0"/>
              </a:p>
              <a:p>
                <a:pPr marL="457200" lvl="1" indent="0">
                  <a:buNone/>
                </a:pPr>
                <a:r>
                  <a:rPr lang="en-US" sz="1800" b="0" dirty="0"/>
                  <a:t>The action to take is the one that gives the greater Total Reward</a:t>
                </a:r>
              </a:p>
              <a:p>
                <a:pPr marL="457200" lvl="1" indent="0">
                  <a:buNone/>
                </a:pPr>
                <a:endParaRPr lang="en-US" sz="1800" b="0" dirty="0"/>
              </a:p>
              <a:p>
                <a:r>
                  <a:rPr lang="en-US" sz="2200" dirty="0"/>
                  <a:t>The agent strategy is to choose a </a:t>
                </a:r>
                <a:r>
                  <a:rPr lang="en-US" sz="2200" b="1" dirty="0"/>
                  <a:t>policy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200" b="1" dirty="0"/>
                  <a:t> </a:t>
                </a:r>
                <a:r>
                  <a:rPr lang="en-US" sz="2200" b="0" dirty="0"/>
                  <a:t>that </a:t>
                </a:r>
                <a:r>
                  <a:rPr lang="en-US" sz="2200" b="0" dirty="0">
                    <a:solidFill>
                      <a:srgbClr val="7030A0"/>
                    </a:solidFill>
                  </a:rPr>
                  <a:t>maximizes the future reward</a:t>
                </a:r>
                <a:endParaRPr lang="en-US" sz="2200" b="0" dirty="0"/>
              </a:p>
              <a:p>
                <a:pPr marL="457200" lvl="1" indent="0">
                  <a:buNone/>
                </a:pPr>
                <a:r>
                  <a:rPr lang="en-US" sz="1800" b="0" dirty="0"/>
                  <a:t>Basically, finding the argmax of the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b="0" dirty="0"/>
                  <a:t> function for every possible action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b="0" dirty="0"/>
                  <a:t> at state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800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22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10972800" cy="4119172"/>
              </a:xfrm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C23BB01-E214-4D7C-AB2E-CCD2AF57B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337" y="1911493"/>
            <a:ext cx="2391961" cy="3794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0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15F6-EE23-4770-9A3E-9B0FEE6C6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3B63-2633-4BB8-8B8F-3E5A306C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Paper: </a:t>
            </a:r>
            <a:r>
              <a:rPr lang="en-US" dirty="0">
                <a:effectLst/>
                <a:latin typeface="Arial" panose="020B0604020202020204" pitchFamily="34" charset="0"/>
              </a:rPr>
              <a:t>StarCraft II: A New Challenge for Reinforcement Learning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https://arxiv.org/pdf/1708.04782.pdf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Blizzard’s API to train ML algorithms (agents)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It provides full external control of StarCraft II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offered dataset contains millions of human games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https://github.com/Blizzard/s2client-proto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DeepMind tool to learn StarCraft II (open source)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https://github.com/deepmind/pysc2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code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https://colab.research.google.com/drive/1AzCKV98UaQQz2aJIeGWlExcxBrpgKsIV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74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83330-56C4-4921-B24E-E2FB7911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StarCraft II Learning Environment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5DBA-04A1-4FC2-B752-7DE0A2FB7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SC2LE is a reinforcement learning environment based on the game StarCraft II by Blizzard. 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</a:rPr>
              <a:t>Challenges: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Arial" panose="020B0604020202020204" pitchFamily="34" charset="0"/>
              </a:rPr>
              <a:t>It is a </a:t>
            </a:r>
            <a:r>
              <a:rPr lang="en-US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multi-agent problem </a:t>
            </a:r>
            <a:r>
              <a:rPr lang="en-US" dirty="0">
                <a:effectLst/>
                <a:latin typeface="Arial" panose="020B0604020202020204" pitchFamily="34" charset="0"/>
              </a:rPr>
              <a:t>with multiple players interacting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</a:rPr>
              <a:t>T</a:t>
            </a:r>
            <a:r>
              <a:rPr lang="en-US" dirty="0">
                <a:effectLst/>
                <a:latin typeface="Arial" panose="020B0604020202020204" pitchFamily="34" charset="0"/>
              </a:rPr>
              <a:t>here is </a:t>
            </a:r>
            <a:r>
              <a:rPr lang="en-US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imperfect information </a:t>
            </a:r>
            <a:r>
              <a:rPr lang="en-US" dirty="0">
                <a:effectLst/>
                <a:latin typeface="Arial" panose="020B0604020202020204" pitchFamily="34" charset="0"/>
              </a:rPr>
              <a:t>due to a partially observed map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Arial" panose="020B0604020202020204" pitchFamily="34" charset="0"/>
              </a:rPr>
              <a:t>It has a </a:t>
            </a:r>
            <a:r>
              <a:rPr lang="en-US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large action space </a:t>
            </a:r>
            <a:r>
              <a:rPr lang="en-US" dirty="0">
                <a:effectLst/>
                <a:latin typeface="Arial" panose="020B0604020202020204" pitchFamily="34" charset="0"/>
              </a:rPr>
              <a:t>involving the selection and control of hundreds of units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</a:rPr>
              <a:t>I</a:t>
            </a:r>
            <a:r>
              <a:rPr lang="en-US" dirty="0">
                <a:effectLst/>
                <a:latin typeface="Arial" panose="020B0604020202020204" pitchFamily="34" charset="0"/>
              </a:rPr>
              <a:t>t has a </a:t>
            </a:r>
            <a:r>
              <a:rPr lang="en-US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large state space </a:t>
            </a:r>
            <a:r>
              <a:rPr lang="en-US" dirty="0">
                <a:effectLst/>
                <a:latin typeface="Arial" panose="020B0604020202020204" pitchFamily="34" charset="0"/>
              </a:rPr>
              <a:t>that must be observed solely from raw input feature planes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Arial" panose="020B0604020202020204" pitchFamily="34" charset="0"/>
              </a:rPr>
              <a:t>It has </a:t>
            </a:r>
            <a:r>
              <a:rPr lang="en-US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delayed credit assignment </a:t>
            </a:r>
            <a:r>
              <a:rPr lang="en-US" dirty="0">
                <a:effectLst/>
                <a:latin typeface="Arial" panose="020B0604020202020204" pitchFamily="34" charset="0"/>
              </a:rPr>
              <a:t>requiring long-term strategies over thousands of steps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47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Deep Reinforcement Learning Algorithms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2071316"/>
                <a:ext cx="10972800" cy="4119172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200" b="0" dirty="0"/>
                  <a:t>There are 2 learning algorithms:</a:t>
                </a:r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:r>
                  <a:rPr lang="en-US" sz="2200" b="1" dirty="0"/>
                  <a:t>Value Learning (deep Q-learning)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Consolas" panose="020B0609020204030204" pitchFamily="49" charset="0"/>
                  </a:rPr>
                  <a:t>	Find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="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b="1" dirty="0"/>
                  <a:t>Policy Learning</a:t>
                </a:r>
              </a:p>
              <a:p>
                <a:pPr marL="0" indent="0">
                  <a:buNone/>
                </a:pPr>
                <a:r>
                  <a:rPr lang="en-US" sz="2200" dirty="0"/>
                  <a:t>	</a:t>
                </a:r>
                <a:r>
                  <a:rPr lang="en-US" sz="2200" dirty="0">
                    <a:latin typeface="Consolas" panose="020B0609020204030204" pitchFamily="49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Consolas" panose="020B0609020204030204" pitchFamily="49" charset="0"/>
                  </a:rPr>
                  <a:t>	Sample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sz="22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09864-D4AE-435F-89CA-7A7261516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2071316"/>
                <a:ext cx="10972800" cy="4119172"/>
              </a:xfrm>
              <a:blipFill>
                <a:blip r:embed="rId3"/>
                <a:stretch>
                  <a:fillRect l="-722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783C36-ECD7-4BE9-B2C9-5040BE7E991A}"/>
              </a:ext>
            </a:extLst>
          </p:cNvPr>
          <p:cNvSpPr/>
          <p:nvPr/>
        </p:nvSpPr>
        <p:spPr>
          <a:xfrm>
            <a:off x="336885" y="2582779"/>
            <a:ext cx="4588042" cy="1537796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Value Learning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09864-D4AE-435F-89CA-7A726151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10972800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0" dirty="0"/>
              <a:t>We’ll see an example on Value Learning where Reinforcement Learning is used to beat Atari videogames.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/>
              <a:t>Google’s DeepMind Deep Q-Learning</a:t>
            </a:r>
          </a:p>
          <a:p>
            <a:pPr marL="0" indent="0">
              <a:buNone/>
            </a:pPr>
            <a:r>
              <a:rPr lang="en-US" sz="2200" b="0" dirty="0"/>
              <a:t>The game in question is </a:t>
            </a:r>
            <a:r>
              <a:rPr lang="en-US" sz="2200" b="1" dirty="0"/>
              <a:t>Breakout</a:t>
            </a:r>
            <a:r>
              <a:rPr lang="en-US" sz="2200" b="0" dirty="0"/>
              <a:t> (1976)</a:t>
            </a:r>
          </a:p>
          <a:p>
            <a:pPr marL="0" indent="0">
              <a:buNone/>
            </a:pPr>
            <a:endParaRPr lang="en-US" sz="2200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sz="2200" b="0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5280165-9F33-4C6D-A957-2A7A03F71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55" y="3133389"/>
            <a:ext cx="4658437" cy="3057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4C37D-455A-4448-B987-20948C1577B1}"/>
              </a:ext>
            </a:extLst>
          </p:cNvPr>
          <p:cNvSpPr txBox="1"/>
          <p:nvPr/>
        </p:nvSpPr>
        <p:spPr>
          <a:xfrm>
            <a:off x="326831" y="3920300"/>
            <a:ext cx="64288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Agent’s input: </a:t>
            </a:r>
            <a:r>
              <a:rPr lang="en-US" dirty="0"/>
              <a:t>sensory information (screen pixels)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Goal: </a:t>
            </a:r>
            <a:r>
              <a:rPr lang="en-US" sz="1800" dirty="0"/>
              <a:t>maxim</a:t>
            </a:r>
            <a:r>
              <a:rPr lang="en-US" dirty="0"/>
              <a:t>ize game score on the higher portion of the screen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Nothing else! No domain knowledge</a:t>
            </a:r>
            <a:r>
              <a:rPr lang="en-US" dirty="0"/>
              <a:t> about the game or the controls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0" dirty="0"/>
              <a:t>You can read more here:</a:t>
            </a:r>
          </a:p>
          <a:p>
            <a:pPr marL="0" indent="0">
              <a:buNone/>
            </a:pPr>
            <a:r>
              <a:rPr lang="en-US" sz="1800" b="0" dirty="0">
                <a:hlinkClick r:id="rId4"/>
              </a:rPr>
              <a:t>https://cs.stanford.edu/~rpryzant/data/rl/paper.pdf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355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BC2B-E125-478D-BD1C-FAEC443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Value Learning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09864-D4AE-435F-89CA-7A726151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10972800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0" dirty="0"/>
              <a:t>First 10 minutes, the agent is very clumsy</a:t>
            </a:r>
          </a:p>
          <a:p>
            <a:pPr marL="0" indent="0">
              <a:buNone/>
            </a:pPr>
            <a:endParaRPr lang="en-US" sz="2200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sz="2200" b="0" dirty="0"/>
          </a:p>
        </p:txBody>
      </p:sp>
      <p:pic>
        <p:nvPicPr>
          <p:cNvPr id="7" name="deepmind atari breakout">
            <a:hlinkClick r:id="" action="ppaction://media"/>
            <a:extLst>
              <a:ext uri="{FF2B5EF4-FFF2-40B4-BE49-F238E27FC236}">
                <a16:creationId xmlns:a16="http://schemas.microsoft.com/office/drawing/2014/main" id="{45FDDB46-3DE2-423E-97B4-37D3ED9A5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3407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77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4635</TotalTime>
  <Words>3367</Words>
  <Application>Microsoft Macintosh PowerPoint</Application>
  <PresentationFormat>Widescreen</PresentationFormat>
  <Paragraphs>662</Paragraphs>
  <Slides>61</Slides>
  <Notes>31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Reinforcement Learning</vt:lpstr>
      <vt:lpstr>Classes of learning recap </vt:lpstr>
      <vt:lpstr>Definitions</vt:lpstr>
      <vt:lpstr>Definitions</vt:lpstr>
      <vt:lpstr>Total Reward</vt:lpstr>
      <vt:lpstr>Q-function</vt:lpstr>
      <vt:lpstr>Deep Reinforcement Learning Algorithms</vt:lpstr>
      <vt:lpstr>Value Learning</vt:lpstr>
      <vt:lpstr>Value Learning</vt:lpstr>
      <vt:lpstr>Value Learning</vt:lpstr>
      <vt:lpstr>Value Learning</vt:lpstr>
      <vt:lpstr>Modelling the Q-function</vt:lpstr>
      <vt:lpstr>Modelling the Q-function</vt:lpstr>
      <vt:lpstr>Modelling the Q-function</vt:lpstr>
      <vt:lpstr>Modelling the Q-function</vt:lpstr>
      <vt:lpstr>Q-Loss and DQN</vt:lpstr>
      <vt:lpstr>Q-Loss - Example</vt:lpstr>
      <vt:lpstr>Q-Loss and DQN</vt:lpstr>
      <vt:lpstr>Q-Loss and DQN</vt:lpstr>
      <vt:lpstr>Q-Loss and DQN</vt:lpstr>
      <vt:lpstr>PowerPoint Presentation</vt:lpstr>
      <vt:lpstr>PowerPoint Presentation</vt:lpstr>
      <vt:lpstr>Q-Learning limitations</vt:lpstr>
      <vt:lpstr>Deep Reinforcement Learning Algorithms</vt:lpstr>
      <vt:lpstr>Policy Learning</vt:lpstr>
      <vt:lpstr>Policy Learning</vt:lpstr>
      <vt:lpstr>Policy Learning</vt:lpstr>
      <vt:lpstr>Policy Learning</vt:lpstr>
      <vt:lpstr>Policy Gradient vs Q-Learning</vt:lpstr>
      <vt:lpstr>Policy Learning</vt:lpstr>
      <vt:lpstr>Policy Learning</vt:lpstr>
      <vt:lpstr>Policy Learning</vt:lpstr>
      <vt:lpstr>Training Policy Gradient</vt:lpstr>
      <vt:lpstr>Training Policy Gradient</vt:lpstr>
      <vt:lpstr>Training Policy Gradient</vt:lpstr>
      <vt:lpstr>Training Policy Gradient</vt:lpstr>
      <vt:lpstr>Training Policy Gradient</vt:lpstr>
      <vt:lpstr>Training Policy Gradient</vt:lpstr>
      <vt:lpstr>Training Policy Gradient</vt:lpstr>
      <vt:lpstr>Training Policy Gradient</vt:lpstr>
      <vt:lpstr>Training Policy Gradient</vt:lpstr>
      <vt:lpstr>Reinforcement Learning in Real Life</vt:lpstr>
      <vt:lpstr>Reinforcement Learning in Real Life</vt:lpstr>
      <vt:lpstr>Reinforcement Learning in Real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Reinforcement Learning in Real Life</vt:lpstr>
      <vt:lpstr>PowerPoint Presentation</vt:lpstr>
      <vt:lpstr>Why did MaNa lose?</vt:lpstr>
      <vt:lpstr>However…</vt:lpstr>
      <vt:lpstr>However…</vt:lpstr>
      <vt:lpstr>Resources</vt:lpstr>
      <vt:lpstr>StarCraft II Learning Environment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Fabio Di Troia</dc:creator>
  <cp:lastModifiedBy>Fabio Di Troia</cp:lastModifiedBy>
  <cp:revision>1</cp:revision>
  <dcterms:created xsi:type="dcterms:W3CDTF">2021-10-22T02:35:12Z</dcterms:created>
  <dcterms:modified xsi:type="dcterms:W3CDTF">2022-12-01T18:26:16Z</dcterms:modified>
</cp:coreProperties>
</file>